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5" r:id="rId9"/>
    <p:sldId id="267" r:id="rId10"/>
    <p:sldId id="271" r:id="rId11"/>
    <p:sldId id="260" r:id="rId12"/>
    <p:sldId id="269" r:id="rId13"/>
    <p:sldId id="270" r:id="rId14"/>
  </p:sldIdLst>
  <p:sldSz cx="12192000" cy="6858000"/>
  <p:notesSz cx="6858000" cy="9144000"/>
  <p:embeddedFontLst>
    <p:embeddedFont>
      <p:font typeface="Arabic Typesetting" panose="03020402040406030203" pitchFamily="66" charset="-78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JF Flat" panose="020B0604020202020204" charset="-78"/>
      <p:regular r:id="rId23"/>
    </p:embeddedFont>
  </p:embeddedFontLst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ser" initials="Y" lastIdx="1" clrIdx="0">
    <p:extLst>
      <p:ext uri="{19B8F6BF-5375-455C-9EA6-DF929625EA0E}">
        <p15:presenceInfo xmlns:p15="http://schemas.microsoft.com/office/powerpoint/2012/main" userId="Yaser" providerId="None"/>
      </p:ext>
    </p:extLst>
  </p:cmAuthor>
  <p:cmAuthor id="2" name="gharam kiwan" initials="gk" lastIdx="1" clrIdx="1">
    <p:extLst>
      <p:ext uri="{19B8F6BF-5375-455C-9EA6-DF929625EA0E}">
        <p15:presenceInfo xmlns:p15="http://schemas.microsoft.com/office/powerpoint/2012/main" userId="bc0c31f24beb24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A43"/>
    <a:srgbClr val="011067"/>
    <a:srgbClr val="FF618A"/>
    <a:srgbClr val="FF2E63"/>
    <a:srgbClr val="01106B"/>
    <a:srgbClr val="103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2T15:13:08.975" idx="1">
    <p:pos x="170" y="-530"/>
    <p:text>Yaser	2020-05-29
هذا القالب مصمم ومقدم حصريًا من قبل "بوربوينت بالعربي Arabppt.com". لمزيد من القوالب العربية الاحترافية، يمكنكم تصفح موقعنا وتنزيل القوالب العربية الاحترافية مجانًا.</p:text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1116B-31ED-493F-AC0C-FF41178DA969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7B128-23DB-4FBE-9E89-3C23E1CF3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2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93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20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26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9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40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8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72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62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19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27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4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97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20D64C-AEF1-4F6C-8D7B-9BA4BEA4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978E6C0-E4E2-40C3-BAFA-C1776E211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0D4A14-D7B0-4BEB-AA7D-70ADF6BE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4657-F5C7-47E3-8042-CF107B732FEF}" type="datetimeFigureOut">
              <a:rPr lang="ar-SY" smtClean="0"/>
              <a:t>04/02/1445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4B63C9-16EB-4377-AF70-095A6A71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67A1F4-6865-4B89-9C1C-66ECAB0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8250-1A0D-4B72-8816-3279AAC40D3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7591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9974068-B91A-40CA-A747-4A505D321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58B8ADD-8208-43CB-A772-D15B85F75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C9DF4A-8BB1-4D20-8473-DA60539E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4657-F5C7-47E3-8042-CF107B732FEF}" type="datetimeFigureOut">
              <a:rPr lang="ar-SY" smtClean="0"/>
              <a:t>04/02/1445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8E7723-821A-4183-82CD-DF16421A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6CDFFD-8210-4780-BAA0-95A0EE15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8250-1A0D-4B72-8816-3279AAC40D3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3546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97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18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65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77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82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8D6023E-9E22-4A24-905F-569BBB2D5F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0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6915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67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1FCFDD-40D0-417D-AE0B-F818A3333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38FEA4E-CED3-4B71-82B2-3E4487D7A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D3590A8-3F22-461D-AECA-DFFC042E6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4D5D918-EADF-4830-9B57-4EAD592D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4657-F5C7-47E3-8042-CF107B732FEF}" type="datetimeFigureOut">
              <a:rPr lang="ar-SY" smtClean="0"/>
              <a:t>04/02/1445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A05D66F-B403-4EB1-BBE2-8D73DF2D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78D160F-31E0-43AA-A316-2CD61E3A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8250-1A0D-4B72-8816-3279AAC40D3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6313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arabppt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7A3DE75-C216-4F25-8BB1-58D1E26B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2C54F9E-17DE-454F-A9FA-5BC300A4E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E647C6-1C7B-4CC7-950F-3CF9DB46B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04657-F5C7-47E3-8042-CF107B732FEF}" type="datetimeFigureOut">
              <a:rPr lang="ar-SY" smtClean="0"/>
              <a:t>04/02/1445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C8A20A-9C1C-4049-A814-DEC3C7ED2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8CD21B-90BE-4AB0-9C82-A4437443D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38250-1A0D-4B72-8816-3279AAC40D32}" type="slidenum">
              <a:rPr lang="ar-SY" smtClean="0"/>
              <a:t>‹#›</a:t>
            </a:fld>
            <a:endParaRPr lang="ar-S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85AF1-BC7F-438C-B24F-D13836519874}"/>
              </a:ext>
            </a:extLst>
          </p:cNvPr>
          <p:cNvSpPr txBox="1"/>
          <p:nvPr userDrawn="1"/>
        </p:nvSpPr>
        <p:spPr>
          <a:xfrm>
            <a:off x="0" y="6698445"/>
            <a:ext cx="11176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600" dirty="0">
                <a:solidFill>
                  <a:schemeClr val="bg1">
                    <a:lumMod val="50000"/>
                  </a:schemeClr>
                </a:solidFill>
              </a:rPr>
              <a:t>مصمم من قبل: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ArabPPT.com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29EEE361-DED4-4DF0-9C96-6D114FB448F9}"/>
              </a:ext>
            </a:extLst>
          </p:cNvPr>
          <p:cNvSpPr/>
          <p:nvPr/>
        </p:nvSpPr>
        <p:spPr>
          <a:xfrm>
            <a:off x="7320950" y="-1"/>
            <a:ext cx="5601925" cy="6858000"/>
          </a:xfrm>
          <a:custGeom>
            <a:avLst/>
            <a:gdLst>
              <a:gd name="connsiteX0" fmla="*/ 1954965 w 5601925"/>
              <a:gd name="connsiteY0" fmla="*/ 0 h 6858000"/>
              <a:gd name="connsiteX1" fmla="*/ 5601925 w 5601925"/>
              <a:gd name="connsiteY1" fmla="*/ 0 h 6858000"/>
              <a:gd name="connsiteX2" fmla="*/ 5601925 w 5601925"/>
              <a:gd name="connsiteY2" fmla="*/ 6858000 h 6858000"/>
              <a:gd name="connsiteX3" fmla="*/ 1954964 w 5601925"/>
              <a:gd name="connsiteY3" fmla="*/ 6858000 h 6858000"/>
              <a:gd name="connsiteX4" fmla="*/ 1918658 w 5601925"/>
              <a:gd name="connsiteY4" fmla="*/ 6837125 h 6858000"/>
              <a:gd name="connsiteX5" fmla="*/ 0 w 5601925"/>
              <a:gd name="connsiteY5" fmla="*/ 3429000 h 6858000"/>
              <a:gd name="connsiteX6" fmla="*/ 1918658 w 5601925"/>
              <a:gd name="connsiteY6" fmla="*/ 208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1925" h="6858000">
                <a:moveTo>
                  <a:pt x="1954965" y="0"/>
                </a:moveTo>
                <a:lnTo>
                  <a:pt x="5601925" y="0"/>
                </a:lnTo>
                <a:lnTo>
                  <a:pt x="5601925" y="6858000"/>
                </a:lnTo>
                <a:lnTo>
                  <a:pt x="1954964" y="6858000"/>
                </a:lnTo>
                <a:lnTo>
                  <a:pt x="1918658" y="6837125"/>
                </a:lnTo>
                <a:cubicBezTo>
                  <a:pt x="768378" y="6138197"/>
                  <a:pt x="0" y="4873331"/>
                  <a:pt x="0" y="3429000"/>
                </a:cubicBezTo>
                <a:cubicBezTo>
                  <a:pt x="0" y="1984669"/>
                  <a:pt x="768378" y="719803"/>
                  <a:pt x="1918658" y="20876"/>
                </a:cubicBezTo>
                <a:close/>
              </a:path>
            </a:pathLst>
          </a:custGeom>
          <a:solidFill>
            <a:srgbClr val="010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A2BAA99-C092-4DDA-84D6-F88899EB4A8D}"/>
              </a:ext>
            </a:extLst>
          </p:cNvPr>
          <p:cNvSpPr/>
          <p:nvPr/>
        </p:nvSpPr>
        <p:spPr>
          <a:xfrm>
            <a:off x="555599" y="1799770"/>
            <a:ext cx="8345714" cy="3258457"/>
          </a:xfrm>
          <a:prstGeom prst="rect">
            <a:avLst/>
          </a:prstGeom>
          <a:noFill/>
          <a:ln w="76200">
            <a:solidFill>
              <a:srgbClr val="FF2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D6D2432-20F6-4AE5-9469-FDA471731AB0}"/>
              </a:ext>
            </a:extLst>
          </p:cNvPr>
          <p:cNvSpPr txBox="1"/>
          <p:nvPr/>
        </p:nvSpPr>
        <p:spPr>
          <a:xfrm>
            <a:off x="1285323" y="1987062"/>
            <a:ext cx="6035627" cy="298543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المجلس الطلابي البلدي</a:t>
            </a:r>
          </a:p>
          <a:p>
            <a:pPr algn="ctr"/>
            <a:r>
              <a:rPr lang="ar-QA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مجد الكروم</a:t>
            </a:r>
          </a:p>
          <a:p>
            <a:pPr algn="ctr"/>
            <a:r>
              <a:rPr lang="he-IL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2022/2023</a:t>
            </a:r>
            <a:endParaRPr lang="ar-SY" sz="3200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539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806441" y="0"/>
            <a:ext cx="638556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7059732" y="574655"/>
            <a:ext cx="3619902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QA" sz="4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he-IL" sz="4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594" y="2909054"/>
            <a:ext cx="392928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3600" dirty="0"/>
              <a:t>الشبيبة تصنع التغير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1356774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6B2D992F-29C1-4D38-868F-1CF27C80A564}"/>
              </a:ext>
            </a:extLst>
          </p:cNvPr>
          <p:cNvSpPr/>
          <p:nvPr/>
        </p:nvSpPr>
        <p:spPr>
          <a:xfrm>
            <a:off x="919315" y="0"/>
            <a:ext cx="10353368" cy="6858000"/>
          </a:xfrm>
          <a:custGeom>
            <a:avLst/>
            <a:gdLst>
              <a:gd name="connsiteX0" fmla="*/ 1300038 w 10353368"/>
              <a:gd name="connsiteY0" fmla="*/ 0 h 6858000"/>
              <a:gd name="connsiteX1" fmla="*/ 9053331 w 10353368"/>
              <a:gd name="connsiteY1" fmla="*/ 0 h 6858000"/>
              <a:gd name="connsiteX2" fmla="*/ 9171265 w 10353368"/>
              <a:gd name="connsiteY2" fmla="*/ 136148 h 6858000"/>
              <a:gd name="connsiteX3" fmla="*/ 10353368 w 10353368"/>
              <a:gd name="connsiteY3" fmla="*/ 3429000 h 6858000"/>
              <a:gd name="connsiteX4" fmla="*/ 9171265 w 10353368"/>
              <a:gd name="connsiteY4" fmla="*/ 6721852 h 6858000"/>
              <a:gd name="connsiteX5" fmla="*/ 9053331 w 10353368"/>
              <a:gd name="connsiteY5" fmla="*/ 6858000 h 6858000"/>
              <a:gd name="connsiteX6" fmla="*/ 1300038 w 10353368"/>
              <a:gd name="connsiteY6" fmla="*/ 6858000 h 6858000"/>
              <a:gd name="connsiteX7" fmla="*/ 1182103 w 10353368"/>
              <a:gd name="connsiteY7" fmla="*/ 6721852 h 6858000"/>
              <a:gd name="connsiteX8" fmla="*/ 0 w 10353368"/>
              <a:gd name="connsiteY8" fmla="*/ 3429000 h 6858000"/>
              <a:gd name="connsiteX9" fmla="*/ 1182103 w 10353368"/>
              <a:gd name="connsiteY9" fmla="*/ 136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53368" h="6858000">
                <a:moveTo>
                  <a:pt x="1300038" y="0"/>
                </a:moveTo>
                <a:lnTo>
                  <a:pt x="9053331" y="0"/>
                </a:lnTo>
                <a:lnTo>
                  <a:pt x="9171265" y="136148"/>
                </a:lnTo>
                <a:cubicBezTo>
                  <a:pt x="9909750" y="1030984"/>
                  <a:pt x="10353368" y="2178186"/>
                  <a:pt x="10353368" y="3429000"/>
                </a:cubicBezTo>
                <a:cubicBezTo>
                  <a:pt x="10353368" y="4679815"/>
                  <a:pt x="9909750" y="5827016"/>
                  <a:pt x="9171265" y="6721852"/>
                </a:cubicBezTo>
                <a:lnTo>
                  <a:pt x="9053331" y="6858000"/>
                </a:lnTo>
                <a:lnTo>
                  <a:pt x="1300038" y="6858000"/>
                </a:lnTo>
                <a:lnTo>
                  <a:pt x="1182103" y="6721852"/>
                </a:lnTo>
                <a:cubicBezTo>
                  <a:pt x="443619" y="5827016"/>
                  <a:pt x="0" y="4679815"/>
                  <a:pt x="0" y="3429000"/>
                </a:cubicBezTo>
                <a:cubicBezTo>
                  <a:pt x="0" y="2178186"/>
                  <a:pt x="443619" y="1030984"/>
                  <a:pt x="1182103" y="136148"/>
                </a:cubicBezTo>
                <a:close/>
              </a:path>
            </a:pathLst>
          </a:custGeom>
          <a:noFill/>
          <a:ln w="76200">
            <a:solidFill>
              <a:srgbClr val="FF2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8186163-FF1C-4269-9988-776D1BE02A07}"/>
              </a:ext>
            </a:extLst>
          </p:cNvPr>
          <p:cNvSpPr txBox="1"/>
          <p:nvPr/>
        </p:nvSpPr>
        <p:spPr>
          <a:xfrm>
            <a:off x="1699856" y="508247"/>
            <a:ext cx="8983550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7200" dirty="0">
                <a:solidFill>
                  <a:srgbClr val="010A43"/>
                </a:solidFill>
              </a:rPr>
              <a:t>صفات الشخص القيادي</a:t>
            </a:r>
            <a:endParaRPr lang="ar-SY" sz="7200" dirty="0">
              <a:solidFill>
                <a:srgbClr val="010A43"/>
              </a:solidFill>
            </a:endParaRP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CE4CAECA-101D-4D2B-AF69-FFE159D87085}"/>
              </a:ext>
            </a:extLst>
          </p:cNvPr>
          <p:cNvCxnSpPr/>
          <p:nvPr/>
        </p:nvCxnSpPr>
        <p:spPr>
          <a:xfrm>
            <a:off x="6096000" y="2552700"/>
            <a:ext cx="0" cy="2895600"/>
          </a:xfrm>
          <a:prstGeom prst="line">
            <a:avLst/>
          </a:prstGeom>
          <a:ln w="57150">
            <a:solidFill>
              <a:srgbClr val="010A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24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EB149D1-55F4-4953-A8DE-B8E60E20E781}"/>
              </a:ext>
            </a:extLst>
          </p:cNvPr>
          <p:cNvSpPr txBox="1"/>
          <p:nvPr/>
        </p:nvSpPr>
        <p:spPr>
          <a:xfrm>
            <a:off x="3775079" y="401365"/>
            <a:ext cx="5569153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8000" dirty="0">
                <a:solidFill>
                  <a:srgbClr val="010A43"/>
                </a:solidFill>
              </a:rPr>
              <a:t>................ .........</a:t>
            </a:r>
            <a:endParaRPr lang="ar-SY" sz="8000" dirty="0">
              <a:solidFill>
                <a:srgbClr val="FF2E63"/>
              </a:solidFill>
            </a:endParaRPr>
          </a:p>
        </p:txBody>
      </p: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8F2C8BF6-A032-4A0E-B5F6-8138680AF180}"/>
              </a:ext>
            </a:extLst>
          </p:cNvPr>
          <p:cNvGrpSpPr/>
          <p:nvPr/>
        </p:nvGrpSpPr>
        <p:grpSpPr>
          <a:xfrm>
            <a:off x="1665448" y="2218039"/>
            <a:ext cx="4989352" cy="3995850"/>
            <a:chOff x="7558249" y="1197815"/>
            <a:chExt cx="538834" cy="431539"/>
          </a:xfrm>
        </p:grpSpPr>
        <p:sp>
          <p:nvSpPr>
            <p:cNvPr id="3" name="Google Shape;2155;p64">
              <a:extLst>
                <a:ext uri="{FF2B5EF4-FFF2-40B4-BE49-F238E27FC236}">
                  <a16:creationId xmlns:a16="http://schemas.microsoft.com/office/drawing/2014/main" id="{4CA78972-E792-4F8B-A089-9EE5398AADE4}"/>
                </a:ext>
              </a:extLst>
            </p:cNvPr>
            <p:cNvSpPr/>
            <p:nvPr/>
          </p:nvSpPr>
          <p:spPr>
            <a:xfrm>
              <a:off x="7558249" y="1400681"/>
              <a:ext cx="21002" cy="16009"/>
            </a:xfrm>
            <a:custGeom>
              <a:avLst/>
              <a:gdLst/>
              <a:ahLst/>
              <a:cxnLst/>
              <a:rect l="l" t="t" r="r" b="b"/>
              <a:pathLst>
                <a:path w="1295" h="987" extrusionOk="0">
                  <a:moveTo>
                    <a:pt x="0" y="1"/>
                  </a:moveTo>
                  <a:lnTo>
                    <a:pt x="0" y="223"/>
                  </a:lnTo>
                  <a:lnTo>
                    <a:pt x="1294" y="987"/>
                  </a:lnTo>
                  <a:lnTo>
                    <a:pt x="1294" y="7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156;p64">
              <a:extLst>
                <a:ext uri="{FF2B5EF4-FFF2-40B4-BE49-F238E27FC236}">
                  <a16:creationId xmlns:a16="http://schemas.microsoft.com/office/drawing/2014/main" id="{870F5FE3-E1BD-4DD1-9FDE-C2D5D7CF45A0}"/>
                </a:ext>
              </a:extLst>
            </p:cNvPr>
            <p:cNvSpPr/>
            <p:nvPr/>
          </p:nvSpPr>
          <p:spPr>
            <a:xfrm>
              <a:off x="7579240" y="1383502"/>
              <a:ext cx="50761" cy="33186"/>
            </a:xfrm>
            <a:custGeom>
              <a:avLst/>
              <a:gdLst/>
              <a:ahLst/>
              <a:cxnLst/>
              <a:rect l="l" t="t" r="r" b="b"/>
              <a:pathLst>
                <a:path w="3130" h="2046" extrusionOk="0">
                  <a:moveTo>
                    <a:pt x="3130" y="0"/>
                  </a:moveTo>
                  <a:lnTo>
                    <a:pt x="0" y="1812"/>
                  </a:lnTo>
                  <a:lnTo>
                    <a:pt x="0" y="2046"/>
                  </a:lnTo>
                  <a:lnTo>
                    <a:pt x="3130" y="222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57;p64">
              <a:extLst>
                <a:ext uri="{FF2B5EF4-FFF2-40B4-BE49-F238E27FC236}">
                  <a16:creationId xmlns:a16="http://schemas.microsoft.com/office/drawing/2014/main" id="{2325D8F9-6236-4F50-96C2-015269EEED58}"/>
                </a:ext>
              </a:extLst>
            </p:cNvPr>
            <p:cNvSpPr/>
            <p:nvPr/>
          </p:nvSpPr>
          <p:spPr>
            <a:xfrm>
              <a:off x="7558249" y="1360322"/>
              <a:ext cx="90137" cy="52569"/>
            </a:xfrm>
            <a:custGeom>
              <a:avLst/>
              <a:gdLst/>
              <a:ahLst/>
              <a:cxnLst/>
              <a:rect l="l" t="t" r="r" b="b"/>
              <a:pathLst>
                <a:path w="5558" h="3241" extrusionOk="0">
                  <a:moveTo>
                    <a:pt x="5545" y="0"/>
                  </a:moveTo>
                  <a:lnTo>
                    <a:pt x="2366" y="74"/>
                  </a:lnTo>
                  <a:lnTo>
                    <a:pt x="3179" y="641"/>
                  </a:lnTo>
                  <a:lnTo>
                    <a:pt x="0" y="2489"/>
                  </a:lnTo>
                  <a:lnTo>
                    <a:pt x="1294" y="3241"/>
                  </a:lnTo>
                  <a:lnTo>
                    <a:pt x="4424" y="1429"/>
                  </a:lnTo>
                  <a:lnTo>
                    <a:pt x="5557" y="2144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rgbClr val="FF2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158;p64">
              <a:extLst>
                <a:ext uri="{FF2B5EF4-FFF2-40B4-BE49-F238E27FC236}">
                  <a16:creationId xmlns:a16="http://schemas.microsoft.com/office/drawing/2014/main" id="{2E52FC1D-9F79-4B1F-87DA-C92EC85AB96F}"/>
                </a:ext>
              </a:extLst>
            </p:cNvPr>
            <p:cNvSpPr/>
            <p:nvPr/>
          </p:nvSpPr>
          <p:spPr>
            <a:xfrm>
              <a:off x="7629996" y="1383502"/>
              <a:ext cx="18407" cy="13609"/>
            </a:xfrm>
            <a:custGeom>
              <a:avLst/>
              <a:gdLst/>
              <a:ahLst/>
              <a:cxnLst/>
              <a:rect l="l" t="t" r="r" b="b"/>
              <a:pathLst>
                <a:path w="1135" h="839" extrusionOk="0">
                  <a:moveTo>
                    <a:pt x="1" y="0"/>
                  </a:moveTo>
                  <a:lnTo>
                    <a:pt x="1" y="222"/>
                  </a:lnTo>
                  <a:lnTo>
                    <a:pt x="987" y="838"/>
                  </a:lnTo>
                  <a:lnTo>
                    <a:pt x="1134" y="7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159;p64">
              <a:extLst>
                <a:ext uri="{FF2B5EF4-FFF2-40B4-BE49-F238E27FC236}">
                  <a16:creationId xmlns:a16="http://schemas.microsoft.com/office/drawing/2014/main" id="{9C16E0D7-8C2E-4198-A0A1-548DD82F5396}"/>
                </a:ext>
              </a:extLst>
            </p:cNvPr>
            <p:cNvSpPr/>
            <p:nvPr/>
          </p:nvSpPr>
          <p:spPr>
            <a:xfrm>
              <a:off x="7596629" y="1361506"/>
              <a:ext cx="13201" cy="10819"/>
            </a:xfrm>
            <a:custGeom>
              <a:avLst/>
              <a:gdLst/>
              <a:ahLst/>
              <a:cxnLst/>
              <a:rect l="l" t="t" r="r" b="b"/>
              <a:pathLst>
                <a:path w="814" h="667" extrusionOk="0">
                  <a:moveTo>
                    <a:pt x="0" y="1"/>
                  </a:moveTo>
                  <a:lnTo>
                    <a:pt x="0" y="210"/>
                  </a:lnTo>
                  <a:lnTo>
                    <a:pt x="641" y="666"/>
                  </a:lnTo>
                  <a:lnTo>
                    <a:pt x="813" y="5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60;p64">
              <a:extLst>
                <a:ext uri="{FF2B5EF4-FFF2-40B4-BE49-F238E27FC236}">
                  <a16:creationId xmlns:a16="http://schemas.microsoft.com/office/drawing/2014/main" id="{548BB364-E5C2-4A5E-A8D7-21D09BC42179}"/>
                </a:ext>
              </a:extLst>
            </p:cNvPr>
            <p:cNvSpPr/>
            <p:nvPr/>
          </p:nvSpPr>
          <p:spPr>
            <a:xfrm>
              <a:off x="7652381" y="1217410"/>
              <a:ext cx="76757" cy="142103"/>
            </a:xfrm>
            <a:custGeom>
              <a:avLst/>
              <a:gdLst/>
              <a:ahLst/>
              <a:cxnLst/>
              <a:rect l="l" t="t" r="r" b="b"/>
              <a:pathLst>
                <a:path w="4733" h="8761" extrusionOk="0">
                  <a:moveTo>
                    <a:pt x="1" y="0"/>
                  </a:moveTo>
                  <a:lnTo>
                    <a:pt x="1" y="7553"/>
                  </a:lnTo>
                  <a:cubicBezTo>
                    <a:pt x="1" y="8219"/>
                    <a:pt x="1060" y="8761"/>
                    <a:pt x="2367" y="8761"/>
                  </a:cubicBezTo>
                  <a:cubicBezTo>
                    <a:pt x="3673" y="8761"/>
                    <a:pt x="4732" y="8219"/>
                    <a:pt x="4732" y="7553"/>
                  </a:cubicBezTo>
                  <a:lnTo>
                    <a:pt x="4732" y="0"/>
                  </a:lnTo>
                  <a:cubicBezTo>
                    <a:pt x="4732" y="666"/>
                    <a:pt x="3673" y="1208"/>
                    <a:pt x="2367" y="1208"/>
                  </a:cubicBezTo>
                  <a:cubicBezTo>
                    <a:pt x="1060" y="1208"/>
                    <a:pt x="1" y="666"/>
                    <a:pt x="1" y="0"/>
                  </a:cubicBezTo>
                  <a:close/>
                </a:path>
              </a:pathLst>
            </a:custGeom>
            <a:solidFill>
              <a:srgbClr val="FF2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61;p64">
              <a:extLst>
                <a:ext uri="{FF2B5EF4-FFF2-40B4-BE49-F238E27FC236}">
                  <a16:creationId xmlns:a16="http://schemas.microsoft.com/office/drawing/2014/main" id="{EC86A476-20BA-4C3D-8503-79AD4C499F2B}"/>
                </a:ext>
              </a:extLst>
            </p:cNvPr>
            <p:cNvSpPr/>
            <p:nvPr/>
          </p:nvSpPr>
          <p:spPr>
            <a:xfrm>
              <a:off x="7652381" y="1197815"/>
              <a:ext cx="76757" cy="39188"/>
            </a:xfrm>
            <a:custGeom>
              <a:avLst/>
              <a:gdLst/>
              <a:ahLst/>
              <a:cxnLst/>
              <a:rect l="l" t="t" r="r" b="b"/>
              <a:pathLst>
                <a:path w="4733" h="2416" extrusionOk="0">
                  <a:moveTo>
                    <a:pt x="2367" y="1"/>
                  </a:moveTo>
                  <a:cubicBezTo>
                    <a:pt x="1060" y="1"/>
                    <a:pt x="1" y="531"/>
                    <a:pt x="1" y="1208"/>
                  </a:cubicBezTo>
                  <a:cubicBezTo>
                    <a:pt x="1" y="1874"/>
                    <a:pt x="1060" y="2416"/>
                    <a:pt x="2367" y="2416"/>
                  </a:cubicBezTo>
                  <a:cubicBezTo>
                    <a:pt x="3673" y="2416"/>
                    <a:pt x="4732" y="1874"/>
                    <a:pt x="4732" y="1208"/>
                  </a:cubicBezTo>
                  <a:cubicBezTo>
                    <a:pt x="4732" y="543"/>
                    <a:pt x="3673" y="1"/>
                    <a:pt x="2367" y="1"/>
                  </a:cubicBezTo>
                  <a:close/>
                </a:path>
              </a:pathLst>
            </a:custGeom>
            <a:solidFill>
              <a:srgbClr val="FF6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162;p64">
              <a:extLst>
                <a:ext uri="{FF2B5EF4-FFF2-40B4-BE49-F238E27FC236}">
                  <a16:creationId xmlns:a16="http://schemas.microsoft.com/office/drawing/2014/main" id="{28192FBE-3960-4843-BD3F-E9DB04DCAF99}"/>
                </a:ext>
              </a:extLst>
            </p:cNvPr>
            <p:cNvSpPr/>
            <p:nvPr/>
          </p:nvSpPr>
          <p:spPr>
            <a:xfrm>
              <a:off x="7649591" y="1454260"/>
              <a:ext cx="21196" cy="16204"/>
            </a:xfrm>
            <a:custGeom>
              <a:avLst/>
              <a:gdLst/>
              <a:ahLst/>
              <a:cxnLst/>
              <a:rect l="l" t="t" r="r" b="b"/>
              <a:pathLst>
                <a:path w="1307" h="999" extrusionOk="0">
                  <a:moveTo>
                    <a:pt x="0" y="0"/>
                  </a:moveTo>
                  <a:lnTo>
                    <a:pt x="0" y="234"/>
                  </a:lnTo>
                  <a:lnTo>
                    <a:pt x="1306" y="998"/>
                  </a:lnTo>
                  <a:lnTo>
                    <a:pt x="1306" y="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163;p64">
              <a:extLst>
                <a:ext uri="{FF2B5EF4-FFF2-40B4-BE49-F238E27FC236}">
                  <a16:creationId xmlns:a16="http://schemas.microsoft.com/office/drawing/2014/main" id="{F82695AF-7D8D-40BA-9AA4-090ADD296A5D}"/>
                </a:ext>
              </a:extLst>
            </p:cNvPr>
            <p:cNvSpPr/>
            <p:nvPr/>
          </p:nvSpPr>
          <p:spPr>
            <a:xfrm>
              <a:off x="7670776" y="1437260"/>
              <a:ext cx="50761" cy="33202"/>
            </a:xfrm>
            <a:custGeom>
              <a:avLst/>
              <a:gdLst/>
              <a:ahLst/>
              <a:cxnLst/>
              <a:rect l="l" t="t" r="r" b="b"/>
              <a:pathLst>
                <a:path w="3130" h="2047" extrusionOk="0">
                  <a:moveTo>
                    <a:pt x="3130" y="1"/>
                  </a:moveTo>
                  <a:lnTo>
                    <a:pt x="0" y="1812"/>
                  </a:lnTo>
                  <a:lnTo>
                    <a:pt x="0" y="2046"/>
                  </a:lnTo>
                  <a:lnTo>
                    <a:pt x="3130" y="223"/>
                  </a:lnTo>
                  <a:lnTo>
                    <a:pt x="3130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64;p64">
              <a:extLst>
                <a:ext uri="{FF2B5EF4-FFF2-40B4-BE49-F238E27FC236}">
                  <a16:creationId xmlns:a16="http://schemas.microsoft.com/office/drawing/2014/main" id="{11C7E8F3-4635-4CBF-88F7-96D59B62BBB5}"/>
                </a:ext>
              </a:extLst>
            </p:cNvPr>
            <p:cNvSpPr/>
            <p:nvPr/>
          </p:nvSpPr>
          <p:spPr>
            <a:xfrm>
              <a:off x="7649591" y="1414080"/>
              <a:ext cx="90331" cy="52585"/>
            </a:xfrm>
            <a:custGeom>
              <a:avLst/>
              <a:gdLst/>
              <a:ahLst/>
              <a:cxnLst/>
              <a:rect l="l" t="t" r="r" b="b"/>
              <a:pathLst>
                <a:path w="5570" h="3242" extrusionOk="0">
                  <a:moveTo>
                    <a:pt x="5545" y="1"/>
                  </a:moveTo>
                  <a:lnTo>
                    <a:pt x="2366" y="74"/>
                  </a:lnTo>
                  <a:lnTo>
                    <a:pt x="3192" y="629"/>
                  </a:lnTo>
                  <a:lnTo>
                    <a:pt x="0" y="2477"/>
                  </a:lnTo>
                  <a:lnTo>
                    <a:pt x="1306" y="3241"/>
                  </a:lnTo>
                  <a:lnTo>
                    <a:pt x="4436" y="1430"/>
                  </a:lnTo>
                  <a:lnTo>
                    <a:pt x="5570" y="2144"/>
                  </a:lnTo>
                  <a:lnTo>
                    <a:pt x="5570" y="2144"/>
                  </a:lnTo>
                  <a:lnTo>
                    <a:pt x="5545" y="1"/>
                  </a:ln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165;p64">
              <a:extLst>
                <a:ext uri="{FF2B5EF4-FFF2-40B4-BE49-F238E27FC236}">
                  <a16:creationId xmlns:a16="http://schemas.microsoft.com/office/drawing/2014/main" id="{29F31A49-0AC4-4B29-B904-0A6F2B258988}"/>
                </a:ext>
              </a:extLst>
            </p:cNvPr>
            <p:cNvSpPr/>
            <p:nvPr/>
          </p:nvSpPr>
          <p:spPr>
            <a:xfrm>
              <a:off x="7721532" y="1437260"/>
              <a:ext cx="18407" cy="13609"/>
            </a:xfrm>
            <a:custGeom>
              <a:avLst/>
              <a:gdLst/>
              <a:ahLst/>
              <a:cxnLst/>
              <a:rect l="l" t="t" r="r" b="b"/>
              <a:pathLst>
                <a:path w="1135" h="839" extrusionOk="0">
                  <a:moveTo>
                    <a:pt x="1" y="1"/>
                  </a:moveTo>
                  <a:lnTo>
                    <a:pt x="1" y="223"/>
                  </a:lnTo>
                  <a:lnTo>
                    <a:pt x="987" y="839"/>
                  </a:lnTo>
                  <a:lnTo>
                    <a:pt x="1135" y="7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66;p64">
              <a:extLst>
                <a:ext uri="{FF2B5EF4-FFF2-40B4-BE49-F238E27FC236}">
                  <a16:creationId xmlns:a16="http://schemas.microsoft.com/office/drawing/2014/main" id="{DB7CF51C-448E-41D4-A71E-5097D10D0854}"/>
                </a:ext>
              </a:extLst>
            </p:cNvPr>
            <p:cNvSpPr/>
            <p:nvPr/>
          </p:nvSpPr>
          <p:spPr>
            <a:xfrm>
              <a:off x="7687970" y="1415280"/>
              <a:ext cx="13396" cy="10803"/>
            </a:xfrm>
            <a:custGeom>
              <a:avLst/>
              <a:gdLst/>
              <a:ahLst/>
              <a:cxnLst/>
              <a:rect l="l" t="t" r="r" b="b"/>
              <a:pathLst>
                <a:path w="826" h="666" extrusionOk="0">
                  <a:moveTo>
                    <a:pt x="0" y="0"/>
                  </a:moveTo>
                  <a:lnTo>
                    <a:pt x="0" y="210"/>
                  </a:lnTo>
                  <a:lnTo>
                    <a:pt x="641" y="666"/>
                  </a:lnTo>
                  <a:lnTo>
                    <a:pt x="826" y="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67;p64">
              <a:extLst>
                <a:ext uri="{FF2B5EF4-FFF2-40B4-BE49-F238E27FC236}">
                  <a16:creationId xmlns:a16="http://schemas.microsoft.com/office/drawing/2014/main" id="{1A7D066D-4BBF-4B51-BFD8-742F9A07CA4E}"/>
                </a:ext>
              </a:extLst>
            </p:cNvPr>
            <p:cNvSpPr/>
            <p:nvPr/>
          </p:nvSpPr>
          <p:spPr>
            <a:xfrm>
              <a:off x="7743917" y="1270974"/>
              <a:ext cx="76563" cy="142314"/>
            </a:xfrm>
            <a:custGeom>
              <a:avLst/>
              <a:gdLst/>
              <a:ahLst/>
              <a:cxnLst/>
              <a:rect l="l" t="t" r="r" b="b"/>
              <a:pathLst>
                <a:path w="4721" h="8774" extrusionOk="0">
                  <a:moveTo>
                    <a:pt x="1" y="0"/>
                  </a:moveTo>
                  <a:lnTo>
                    <a:pt x="1" y="7566"/>
                  </a:lnTo>
                  <a:cubicBezTo>
                    <a:pt x="1" y="8231"/>
                    <a:pt x="1061" y="8773"/>
                    <a:pt x="2367" y="8773"/>
                  </a:cubicBezTo>
                  <a:cubicBezTo>
                    <a:pt x="3660" y="8773"/>
                    <a:pt x="4720" y="8231"/>
                    <a:pt x="4720" y="7566"/>
                  </a:cubicBezTo>
                  <a:lnTo>
                    <a:pt x="4720" y="13"/>
                  </a:lnTo>
                  <a:cubicBezTo>
                    <a:pt x="4720" y="678"/>
                    <a:pt x="3673" y="1220"/>
                    <a:pt x="2367" y="1220"/>
                  </a:cubicBezTo>
                  <a:cubicBezTo>
                    <a:pt x="1061" y="1220"/>
                    <a:pt x="1" y="678"/>
                    <a:pt x="1" y="0"/>
                  </a:cubicBez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68;p64">
              <a:extLst>
                <a:ext uri="{FF2B5EF4-FFF2-40B4-BE49-F238E27FC236}">
                  <a16:creationId xmlns:a16="http://schemas.microsoft.com/office/drawing/2014/main" id="{9F94A3DF-0734-4BB8-B279-6355F611D98C}"/>
                </a:ext>
              </a:extLst>
            </p:cNvPr>
            <p:cNvSpPr/>
            <p:nvPr/>
          </p:nvSpPr>
          <p:spPr>
            <a:xfrm>
              <a:off x="7743917" y="1251589"/>
              <a:ext cx="76563" cy="39188"/>
            </a:xfrm>
            <a:custGeom>
              <a:avLst/>
              <a:gdLst/>
              <a:ahLst/>
              <a:cxnLst/>
              <a:rect l="l" t="t" r="r" b="b"/>
              <a:pathLst>
                <a:path w="4721" h="2416" extrusionOk="0">
                  <a:moveTo>
                    <a:pt x="2354" y="0"/>
                  </a:moveTo>
                  <a:cubicBezTo>
                    <a:pt x="1048" y="0"/>
                    <a:pt x="1" y="530"/>
                    <a:pt x="1" y="1208"/>
                  </a:cubicBezTo>
                  <a:cubicBezTo>
                    <a:pt x="1" y="1873"/>
                    <a:pt x="1061" y="2415"/>
                    <a:pt x="2354" y="2415"/>
                  </a:cubicBezTo>
                  <a:cubicBezTo>
                    <a:pt x="3660" y="2415"/>
                    <a:pt x="4720" y="1873"/>
                    <a:pt x="4720" y="1208"/>
                  </a:cubicBezTo>
                  <a:cubicBezTo>
                    <a:pt x="4720" y="530"/>
                    <a:pt x="3660" y="0"/>
                    <a:pt x="2354" y="0"/>
                  </a:cubicBezTo>
                  <a:close/>
                </a:path>
              </a:pathLst>
            </a:custGeom>
            <a:solidFill>
              <a:srgbClr val="011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69;p64">
              <a:extLst>
                <a:ext uri="{FF2B5EF4-FFF2-40B4-BE49-F238E27FC236}">
                  <a16:creationId xmlns:a16="http://schemas.microsoft.com/office/drawing/2014/main" id="{24F8CC2E-CB3E-4795-B9A5-896FFFBB1953}"/>
                </a:ext>
              </a:extLst>
            </p:cNvPr>
            <p:cNvSpPr/>
            <p:nvPr/>
          </p:nvSpPr>
          <p:spPr>
            <a:xfrm>
              <a:off x="7741922" y="1507013"/>
              <a:ext cx="21196" cy="16009"/>
            </a:xfrm>
            <a:custGeom>
              <a:avLst/>
              <a:gdLst/>
              <a:ahLst/>
              <a:cxnLst/>
              <a:rect l="l" t="t" r="r" b="b"/>
              <a:pathLst>
                <a:path w="1307" h="987" extrusionOk="0">
                  <a:moveTo>
                    <a:pt x="1" y="1"/>
                  </a:moveTo>
                  <a:lnTo>
                    <a:pt x="1" y="223"/>
                  </a:lnTo>
                  <a:lnTo>
                    <a:pt x="1307" y="987"/>
                  </a:lnTo>
                  <a:lnTo>
                    <a:pt x="1307" y="7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70;p64">
              <a:extLst>
                <a:ext uri="{FF2B5EF4-FFF2-40B4-BE49-F238E27FC236}">
                  <a16:creationId xmlns:a16="http://schemas.microsoft.com/office/drawing/2014/main" id="{C0DD3CBB-08D7-4EA5-A438-FA6304F15F46}"/>
                </a:ext>
              </a:extLst>
            </p:cNvPr>
            <p:cNvSpPr/>
            <p:nvPr/>
          </p:nvSpPr>
          <p:spPr>
            <a:xfrm>
              <a:off x="7763107" y="1489834"/>
              <a:ext cx="50777" cy="33186"/>
            </a:xfrm>
            <a:custGeom>
              <a:avLst/>
              <a:gdLst/>
              <a:ahLst/>
              <a:cxnLst/>
              <a:rect l="l" t="t" r="r" b="b"/>
              <a:pathLst>
                <a:path w="3131" h="2046" extrusionOk="0">
                  <a:moveTo>
                    <a:pt x="3130" y="0"/>
                  </a:moveTo>
                  <a:lnTo>
                    <a:pt x="1" y="1812"/>
                  </a:lnTo>
                  <a:lnTo>
                    <a:pt x="1" y="2046"/>
                  </a:lnTo>
                  <a:lnTo>
                    <a:pt x="3130" y="234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171;p64">
              <a:extLst>
                <a:ext uri="{FF2B5EF4-FFF2-40B4-BE49-F238E27FC236}">
                  <a16:creationId xmlns:a16="http://schemas.microsoft.com/office/drawing/2014/main" id="{E3C5FDE7-32DD-44AB-9B03-E90ADB8E1432}"/>
                </a:ext>
              </a:extLst>
            </p:cNvPr>
            <p:cNvSpPr/>
            <p:nvPr/>
          </p:nvSpPr>
          <p:spPr>
            <a:xfrm>
              <a:off x="7741922" y="1466848"/>
              <a:ext cx="90348" cy="52374"/>
            </a:xfrm>
            <a:custGeom>
              <a:avLst/>
              <a:gdLst/>
              <a:ahLst/>
              <a:cxnLst/>
              <a:rect l="l" t="t" r="r" b="b"/>
              <a:pathLst>
                <a:path w="5571" h="3229" extrusionOk="0">
                  <a:moveTo>
                    <a:pt x="5558" y="0"/>
                  </a:moveTo>
                  <a:lnTo>
                    <a:pt x="2379" y="62"/>
                  </a:lnTo>
                  <a:lnTo>
                    <a:pt x="3192" y="629"/>
                  </a:lnTo>
                  <a:lnTo>
                    <a:pt x="1" y="2477"/>
                  </a:lnTo>
                  <a:lnTo>
                    <a:pt x="1307" y="3229"/>
                  </a:lnTo>
                  <a:lnTo>
                    <a:pt x="4436" y="1417"/>
                  </a:lnTo>
                  <a:lnTo>
                    <a:pt x="5570" y="2132"/>
                  </a:lnTo>
                  <a:lnTo>
                    <a:pt x="5558" y="0"/>
                  </a:lnTo>
                  <a:close/>
                </a:path>
              </a:pathLst>
            </a:custGeom>
            <a:solidFill>
              <a:srgbClr val="FF2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72;p64">
              <a:extLst>
                <a:ext uri="{FF2B5EF4-FFF2-40B4-BE49-F238E27FC236}">
                  <a16:creationId xmlns:a16="http://schemas.microsoft.com/office/drawing/2014/main" id="{0B7B3BFA-E3D6-44A5-8C8F-CEC2DB4559A2}"/>
                </a:ext>
              </a:extLst>
            </p:cNvPr>
            <p:cNvSpPr/>
            <p:nvPr/>
          </p:nvSpPr>
          <p:spPr>
            <a:xfrm>
              <a:off x="7813879" y="1489834"/>
              <a:ext cx="18407" cy="13609"/>
            </a:xfrm>
            <a:custGeom>
              <a:avLst/>
              <a:gdLst/>
              <a:ahLst/>
              <a:cxnLst/>
              <a:rect l="l" t="t" r="r" b="b"/>
              <a:pathLst>
                <a:path w="1135" h="839" extrusionOk="0">
                  <a:moveTo>
                    <a:pt x="0" y="0"/>
                  </a:moveTo>
                  <a:lnTo>
                    <a:pt x="0" y="234"/>
                  </a:lnTo>
                  <a:lnTo>
                    <a:pt x="986" y="838"/>
                  </a:lnTo>
                  <a:lnTo>
                    <a:pt x="1134" y="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73;p64">
              <a:extLst>
                <a:ext uri="{FF2B5EF4-FFF2-40B4-BE49-F238E27FC236}">
                  <a16:creationId xmlns:a16="http://schemas.microsoft.com/office/drawing/2014/main" id="{943AE5C8-AE79-478F-B3CE-C60B5D06CD72}"/>
                </a:ext>
              </a:extLst>
            </p:cNvPr>
            <p:cNvSpPr/>
            <p:nvPr/>
          </p:nvSpPr>
          <p:spPr>
            <a:xfrm>
              <a:off x="7780496" y="1467838"/>
              <a:ext cx="13201" cy="10819"/>
            </a:xfrm>
            <a:custGeom>
              <a:avLst/>
              <a:gdLst/>
              <a:ahLst/>
              <a:cxnLst/>
              <a:rect l="l" t="t" r="r" b="b"/>
              <a:pathLst>
                <a:path w="814" h="667" extrusionOk="0">
                  <a:moveTo>
                    <a:pt x="1" y="1"/>
                  </a:moveTo>
                  <a:lnTo>
                    <a:pt x="1" y="223"/>
                  </a:lnTo>
                  <a:lnTo>
                    <a:pt x="629" y="666"/>
                  </a:lnTo>
                  <a:lnTo>
                    <a:pt x="814" y="5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74;p64">
              <a:extLst>
                <a:ext uri="{FF2B5EF4-FFF2-40B4-BE49-F238E27FC236}">
                  <a16:creationId xmlns:a16="http://schemas.microsoft.com/office/drawing/2014/main" id="{3F8354C6-8E31-4035-A9C8-EBF86052C044}"/>
                </a:ext>
              </a:extLst>
            </p:cNvPr>
            <p:cNvSpPr/>
            <p:nvPr/>
          </p:nvSpPr>
          <p:spPr>
            <a:xfrm>
              <a:off x="7836264" y="1323742"/>
              <a:ext cx="76741" cy="142103"/>
            </a:xfrm>
            <a:custGeom>
              <a:avLst/>
              <a:gdLst/>
              <a:ahLst/>
              <a:cxnLst/>
              <a:rect l="l" t="t" r="r" b="b"/>
              <a:pathLst>
                <a:path w="4732" h="8761" extrusionOk="0">
                  <a:moveTo>
                    <a:pt x="0" y="0"/>
                  </a:moveTo>
                  <a:lnTo>
                    <a:pt x="0" y="7553"/>
                  </a:lnTo>
                  <a:cubicBezTo>
                    <a:pt x="0" y="8219"/>
                    <a:pt x="1060" y="8761"/>
                    <a:pt x="2366" y="8761"/>
                  </a:cubicBezTo>
                  <a:cubicBezTo>
                    <a:pt x="3672" y="8761"/>
                    <a:pt x="4732" y="8219"/>
                    <a:pt x="4732" y="7553"/>
                  </a:cubicBezTo>
                  <a:lnTo>
                    <a:pt x="4732" y="0"/>
                  </a:lnTo>
                  <a:cubicBezTo>
                    <a:pt x="4732" y="666"/>
                    <a:pt x="3672" y="1208"/>
                    <a:pt x="2366" y="1208"/>
                  </a:cubicBezTo>
                  <a:cubicBezTo>
                    <a:pt x="1060" y="1208"/>
                    <a:pt x="0" y="666"/>
                    <a:pt x="0" y="0"/>
                  </a:cubicBezTo>
                  <a:close/>
                </a:path>
              </a:pathLst>
            </a:custGeom>
            <a:solidFill>
              <a:srgbClr val="FF2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75;p64">
              <a:extLst>
                <a:ext uri="{FF2B5EF4-FFF2-40B4-BE49-F238E27FC236}">
                  <a16:creationId xmlns:a16="http://schemas.microsoft.com/office/drawing/2014/main" id="{31B20919-2C77-44AC-B97A-299AA11DE6EC}"/>
                </a:ext>
              </a:extLst>
            </p:cNvPr>
            <p:cNvSpPr/>
            <p:nvPr/>
          </p:nvSpPr>
          <p:spPr>
            <a:xfrm>
              <a:off x="7836264" y="1304147"/>
              <a:ext cx="76547" cy="39188"/>
            </a:xfrm>
            <a:custGeom>
              <a:avLst/>
              <a:gdLst/>
              <a:ahLst/>
              <a:cxnLst/>
              <a:rect l="l" t="t" r="r" b="b"/>
              <a:pathLst>
                <a:path w="4720" h="2416" extrusionOk="0">
                  <a:moveTo>
                    <a:pt x="2354" y="1"/>
                  </a:moveTo>
                  <a:cubicBezTo>
                    <a:pt x="1048" y="1"/>
                    <a:pt x="0" y="543"/>
                    <a:pt x="0" y="1208"/>
                  </a:cubicBezTo>
                  <a:cubicBezTo>
                    <a:pt x="0" y="1874"/>
                    <a:pt x="1048" y="2416"/>
                    <a:pt x="2354" y="2416"/>
                  </a:cubicBezTo>
                  <a:cubicBezTo>
                    <a:pt x="3660" y="2416"/>
                    <a:pt x="4720" y="1874"/>
                    <a:pt x="4720" y="1208"/>
                  </a:cubicBezTo>
                  <a:cubicBezTo>
                    <a:pt x="4720" y="543"/>
                    <a:pt x="3660" y="1"/>
                    <a:pt x="2354" y="1"/>
                  </a:cubicBezTo>
                  <a:close/>
                </a:path>
              </a:pathLst>
            </a:custGeom>
            <a:solidFill>
              <a:srgbClr val="FF6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76;p64">
              <a:extLst>
                <a:ext uri="{FF2B5EF4-FFF2-40B4-BE49-F238E27FC236}">
                  <a16:creationId xmlns:a16="http://schemas.microsoft.com/office/drawing/2014/main" id="{AD9FF423-30E5-4807-8E92-1AF778568E24}"/>
                </a:ext>
              </a:extLst>
            </p:cNvPr>
            <p:cNvSpPr/>
            <p:nvPr/>
          </p:nvSpPr>
          <p:spPr>
            <a:xfrm>
              <a:off x="7833863" y="1560187"/>
              <a:ext cx="21196" cy="16009"/>
            </a:xfrm>
            <a:custGeom>
              <a:avLst/>
              <a:gdLst/>
              <a:ahLst/>
              <a:cxnLst/>
              <a:rect l="l" t="t" r="r" b="b"/>
              <a:pathLst>
                <a:path w="1307" h="987" extrusionOk="0">
                  <a:moveTo>
                    <a:pt x="1" y="0"/>
                  </a:moveTo>
                  <a:lnTo>
                    <a:pt x="1" y="235"/>
                  </a:lnTo>
                  <a:lnTo>
                    <a:pt x="1307" y="986"/>
                  </a:lnTo>
                  <a:lnTo>
                    <a:pt x="1307" y="7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177;p64">
              <a:extLst>
                <a:ext uri="{FF2B5EF4-FFF2-40B4-BE49-F238E27FC236}">
                  <a16:creationId xmlns:a16="http://schemas.microsoft.com/office/drawing/2014/main" id="{54CFD493-BBF6-4D78-94F3-FA2FAC06E5B6}"/>
                </a:ext>
              </a:extLst>
            </p:cNvPr>
            <p:cNvSpPr/>
            <p:nvPr/>
          </p:nvSpPr>
          <p:spPr>
            <a:xfrm>
              <a:off x="7855048" y="1542992"/>
              <a:ext cx="50566" cy="33202"/>
            </a:xfrm>
            <a:custGeom>
              <a:avLst/>
              <a:gdLst/>
              <a:ahLst/>
              <a:cxnLst/>
              <a:rect l="l" t="t" r="r" b="b"/>
              <a:pathLst>
                <a:path w="3118" h="2047" extrusionOk="0">
                  <a:moveTo>
                    <a:pt x="3118" y="1"/>
                  </a:moveTo>
                  <a:lnTo>
                    <a:pt x="1" y="1812"/>
                  </a:lnTo>
                  <a:lnTo>
                    <a:pt x="1" y="2046"/>
                  </a:lnTo>
                  <a:lnTo>
                    <a:pt x="3118" y="235"/>
                  </a:lnTo>
                  <a:lnTo>
                    <a:pt x="311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78;p64">
              <a:extLst>
                <a:ext uri="{FF2B5EF4-FFF2-40B4-BE49-F238E27FC236}">
                  <a16:creationId xmlns:a16="http://schemas.microsoft.com/office/drawing/2014/main" id="{C1F9FD82-877B-404E-B8D3-ACC5B3FE7347}"/>
                </a:ext>
              </a:extLst>
            </p:cNvPr>
            <p:cNvSpPr/>
            <p:nvPr/>
          </p:nvSpPr>
          <p:spPr>
            <a:xfrm>
              <a:off x="7833863" y="1520006"/>
              <a:ext cx="90137" cy="52391"/>
            </a:xfrm>
            <a:custGeom>
              <a:avLst/>
              <a:gdLst/>
              <a:ahLst/>
              <a:cxnLst/>
              <a:rect l="l" t="t" r="r" b="b"/>
              <a:pathLst>
                <a:path w="5558" h="3230" extrusionOk="0">
                  <a:moveTo>
                    <a:pt x="5545" y="1"/>
                  </a:moveTo>
                  <a:lnTo>
                    <a:pt x="2366" y="62"/>
                  </a:lnTo>
                  <a:lnTo>
                    <a:pt x="3192" y="629"/>
                  </a:lnTo>
                  <a:lnTo>
                    <a:pt x="1" y="2477"/>
                  </a:lnTo>
                  <a:lnTo>
                    <a:pt x="1307" y="3229"/>
                  </a:lnTo>
                  <a:lnTo>
                    <a:pt x="4424" y="1418"/>
                  </a:lnTo>
                  <a:lnTo>
                    <a:pt x="5558" y="2132"/>
                  </a:lnTo>
                  <a:lnTo>
                    <a:pt x="5545" y="1"/>
                  </a:ln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79;p64">
              <a:extLst>
                <a:ext uri="{FF2B5EF4-FFF2-40B4-BE49-F238E27FC236}">
                  <a16:creationId xmlns:a16="http://schemas.microsoft.com/office/drawing/2014/main" id="{1BBCBAA5-2DA4-4FEA-8032-9F54C9F14E79}"/>
                </a:ext>
              </a:extLst>
            </p:cNvPr>
            <p:cNvSpPr/>
            <p:nvPr/>
          </p:nvSpPr>
          <p:spPr>
            <a:xfrm>
              <a:off x="7905609" y="1542992"/>
              <a:ext cx="18407" cy="13609"/>
            </a:xfrm>
            <a:custGeom>
              <a:avLst/>
              <a:gdLst/>
              <a:ahLst/>
              <a:cxnLst/>
              <a:rect l="l" t="t" r="r" b="b"/>
              <a:pathLst>
                <a:path w="1135" h="839" extrusionOk="0">
                  <a:moveTo>
                    <a:pt x="1" y="1"/>
                  </a:moveTo>
                  <a:lnTo>
                    <a:pt x="1" y="235"/>
                  </a:lnTo>
                  <a:lnTo>
                    <a:pt x="999" y="839"/>
                  </a:lnTo>
                  <a:lnTo>
                    <a:pt x="1135" y="7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80;p64">
              <a:extLst>
                <a:ext uri="{FF2B5EF4-FFF2-40B4-BE49-F238E27FC236}">
                  <a16:creationId xmlns:a16="http://schemas.microsoft.com/office/drawing/2014/main" id="{FBCC0526-E871-46B8-8919-834EAB1A6CA7}"/>
                </a:ext>
              </a:extLst>
            </p:cNvPr>
            <p:cNvSpPr/>
            <p:nvPr/>
          </p:nvSpPr>
          <p:spPr>
            <a:xfrm>
              <a:off x="7872243" y="1521012"/>
              <a:ext cx="13396" cy="10803"/>
            </a:xfrm>
            <a:custGeom>
              <a:avLst/>
              <a:gdLst/>
              <a:ahLst/>
              <a:cxnLst/>
              <a:rect l="l" t="t" r="r" b="b"/>
              <a:pathLst>
                <a:path w="826" h="666" extrusionOk="0">
                  <a:moveTo>
                    <a:pt x="0" y="0"/>
                  </a:moveTo>
                  <a:lnTo>
                    <a:pt x="0" y="222"/>
                  </a:lnTo>
                  <a:lnTo>
                    <a:pt x="641" y="666"/>
                  </a:lnTo>
                  <a:lnTo>
                    <a:pt x="826" y="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81;p64">
              <a:extLst>
                <a:ext uri="{FF2B5EF4-FFF2-40B4-BE49-F238E27FC236}">
                  <a16:creationId xmlns:a16="http://schemas.microsoft.com/office/drawing/2014/main" id="{44ACAC13-2CDB-4C82-9557-34917C06AFF8}"/>
                </a:ext>
              </a:extLst>
            </p:cNvPr>
            <p:cNvSpPr/>
            <p:nvPr/>
          </p:nvSpPr>
          <p:spPr>
            <a:xfrm>
              <a:off x="7927995" y="1376900"/>
              <a:ext cx="76757" cy="142120"/>
            </a:xfrm>
            <a:custGeom>
              <a:avLst/>
              <a:gdLst/>
              <a:ahLst/>
              <a:cxnLst/>
              <a:rect l="l" t="t" r="r" b="b"/>
              <a:pathLst>
                <a:path w="4733" h="8762" extrusionOk="0">
                  <a:moveTo>
                    <a:pt x="1" y="1"/>
                  </a:moveTo>
                  <a:lnTo>
                    <a:pt x="1" y="7554"/>
                  </a:lnTo>
                  <a:cubicBezTo>
                    <a:pt x="1" y="8219"/>
                    <a:pt x="1061" y="8761"/>
                    <a:pt x="2367" y="8761"/>
                  </a:cubicBezTo>
                  <a:cubicBezTo>
                    <a:pt x="3673" y="8761"/>
                    <a:pt x="4732" y="8219"/>
                    <a:pt x="4732" y="7554"/>
                  </a:cubicBezTo>
                  <a:lnTo>
                    <a:pt x="4732" y="1"/>
                  </a:lnTo>
                  <a:cubicBezTo>
                    <a:pt x="4732" y="666"/>
                    <a:pt x="3673" y="1208"/>
                    <a:pt x="2367" y="1208"/>
                  </a:cubicBezTo>
                  <a:cubicBezTo>
                    <a:pt x="1061" y="1208"/>
                    <a:pt x="1" y="666"/>
                    <a:pt x="1" y="1"/>
                  </a:cubicBez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2182;p64">
              <a:extLst>
                <a:ext uri="{FF2B5EF4-FFF2-40B4-BE49-F238E27FC236}">
                  <a16:creationId xmlns:a16="http://schemas.microsoft.com/office/drawing/2014/main" id="{AAFAD2B5-C5CD-41E9-A664-8643FCF41CB2}"/>
                </a:ext>
              </a:extLst>
            </p:cNvPr>
            <p:cNvSpPr/>
            <p:nvPr/>
          </p:nvSpPr>
          <p:spPr>
            <a:xfrm>
              <a:off x="7927995" y="1357321"/>
              <a:ext cx="76757" cy="39188"/>
            </a:xfrm>
            <a:custGeom>
              <a:avLst/>
              <a:gdLst/>
              <a:ahLst/>
              <a:cxnLst/>
              <a:rect l="l" t="t" r="r" b="b"/>
              <a:pathLst>
                <a:path w="4733" h="2416" extrusionOk="0">
                  <a:moveTo>
                    <a:pt x="2367" y="0"/>
                  </a:moveTo>
                  <a:cubicBezTo>
                    <a:pt x="1061" y="0"/>
                    <a:pt x="1" y="542"/>
                    <a:pt x="1" y="1208"/>
                  </a:cubicBezTo>
                  <a:cubicBezTo>
                    <a:pt x="1" y="1873"/>
                    <a:pt x="1061" y="2415"/>
                    <a:pt x="2367" y="2415"/>
                  </a:cubicBezTo>
                  <a:cubicBezTo>
                    <a:pt x="3673" y="2415"/>
                    <a:pt x="4732" y="1873"/>
                    <a:pt x="4732" y="1208"/>
                  </a:cubicBezTo>
                  <a:cubicBezTo>
                    <a:pt x="4732" y="542"/>
                    <a:pt x="3673" y="0"/>
                    <a:pt x="2367" y="0"/>
                  </a:cubicBezTo>
                  <a:close/>
                </a:path>
              </a:pathLst>
            </a:custGeom>
            <a:solidFill>
              <a:srgbClr val="011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83;p64">
              <a:extLst>
                <a:ext uri="{FF2B5EF4-FFF2-40B4-BE49-F238E27FC236}">
                  <a16:creationId xmlns:a16="http://schemas.microsoft.com/office/drawing/2014/main" id="{2DA5F766-B895-42F2-98A5-852A53F4CD3F}"/>
                </a:ext>
              </a:extLst>
            </p:cNvPr>
            <p:cNvSpPr/>
            <p:nvPr/>
          </p:nvSpPr>
          <p:spPr>
            <a:xfrm>
              <a:off x="7926210" y="1613345"/>
              <a:ext cx="21196" cy="16009"/>
            </a:xfrm>
            <a:custGeom>
              <a:avLst/>
              <a:gdLst/>
              <a:ahLst/>
              <a:cxnLst/>
              <a:rect l="l" t="t" r="r" b="b"/>
              <a:pathLst>
                <a:path w="1307" h="987" extrusionOk="0">
                  <a:moveTo>
                    <a:pt x="0" y="1"/>
                  </a:moveTo>
                  <a:lnTo>
                    <a:pt x="0" y="235"/>
                  </a:lnTo>
                  <a:lnTo>
                    <a:pt x="1306" y="987"/>
                  </a:lnTo>
                  <a:lnTo>
                    <a:pt x="1306" y="7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84;p64">
              <a:extLst>
                <a:ext uri="{FF2B5EF4-FFF2-40B4-BE49-F238E27FC236}">
                  <a16:creationId xmlns:a16="http://schemas.microsoft.com/office/drawing/2014/main" id="{2866E840-357F-4F69-8095-78BA86A1DA6B}"/>
                </a:ext>
              </a:extLst>
            </p:cNvPr>
            <p:cNvSpPr/>
            <p:nvPr/>
          </p:nvSpPr>
          <p:spPr>
            <a:xfrm>
              <a:off x="7947395" y="1596166"/>
              <a:ext cx="50566" cy="33186"/>
            </a:xfrm>
            <a:custGeom>
              <a:avLst/>
              <a:gdLst/>
              <a:ahLst/>
              <a:cxnLst/>
              <a:rect l="l" t="t" r="r" b="b"/>
              <a:pathLst>
                <a:path w="3118" h="2046" extrusionOk="0">
                  <a:moveTo>
                    <a:pt x="3117" y="0"/>
                  </a:moveTo>
                  <a:lnTo>
                    <a:pt x="0" y="1812"/>
                  </a:lnTo>
                  <a:lnTo>
                    <a:pt x="0" y="2046"/>
                  </a:lnTo>
                  <a:lnTo>
                    <a:pt x="3117" y="234"/>
                  </a:lnTo>
                  <a:lnTo>
                    <a:pt x="311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85;p64">
              <a:extLst>
                <a:ext uri="{FF2B5EF4-FFF2-40B4-BE49-F238E27FC236}">
                  <a16:creationId xmlns:a16="http://schemas.microsoft.com/office/drawing/2014/main" id="{968C82D0-74F8-46C2-861E-EF60BF90D6CA}"/>
                </a:ext>
              </a:extLst>
            </p:cNvPr>
            <p:cNvSpPr/>
            <p:nvPr/>
          </p:nvSpPr>
          <p:spPr>
            <a:xfrm>
              <a:off x="7926210" y="1573180"/>
              <a:ext cx="90137" cy="52374"/>
            </a:xfrm>
            <a:custGeom>
              <a:avLst/>
              <a:gdLst/>
              <a:ahLst/>
              <a:cxnLst/>
              <a:rect l="l" t="t" r="r" b="b"/>
              <a:pathLst>
                <a:path w="5558" h="3229" extrusionOk="0">
                  <a:moveTo>
                    <a:pt x="5557" y="0"/>
                  </a:moveTo>
                  <a:lnTo>
                    <a:pt x="2366" y="62"/>
                  </a:lnTo>
                  <a:lnTo>
                    <a:pt x="3191" y="629"/>
                  </a:lnTo>
                  <a:lnTo>
                    <a:pt x="0" y="2477"/>
                  </a:lnTo>
                  <a:lnTo>
                    <a:pt x="1306" y="3229"/>
                  </a:lnTo>
                  <a:lnTo>
                    <a:pt x="4423" y="1417"/>
                  </a:lnTo>
                  <a:lnTo>
                    <a:pt x="5557" y="2132"/>
                  </a:lnTo>
                  <a:lnTo>
                    <a:pt x="5557" y="0"/>
                  </a:lnTo>
                  <a:close/>
                </a:path>
              </a:pathLst>
            </a:custGeom>
            <a:solidFill>
              <a:srgbClr val="FF2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186;p64">
              <a:extLst>
                <a:ext uri="{FF2B5EF4-FFF2-40B4-BE49-F238E27FC236}">
                  <a16:creationId xmlns:a16="http://schemas.microsoft.com/office/drawing/2014/main" id="{0131C450-444F-4F8A-823C-2AB2B390A88C}"/>
                </a:ext>
              </a:extLst>
            </p:cNvPr>
            <p:cNvSpPr/>
            <p:nvPr/>
          </p:nvSpPr>
          <p:spPr>
            <a:xfrm>
              <a:off x="7997957" y="1596166"/>
              <a:ext cx="18407" cy="13609"/>
            </a:xfrm>
            <a:custGeom>
              <a:avLst/>
              <a:gdLst/>
              <a:ahLst/>
              <a:cxnLst/>
              <a:rect l="l" t="t" r="r" b="b"/>
              <a:pathLst>
                <a:path w="1135" h="839" extrusionOk="0">
                  <a:moveTo>
                    <a:pt x="0" y="0"/>
                  </a:moveTo>
                  <a:lnTo>
                    <a:pt x="0" y="234"/>
                  </a:lnTo>
                  <a:lnTo>
                    <a:pt x="998" y="838"/>
                  </a:lnTo>
                  <a:lnTo>
                    <a:pt x="1134" y="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87;p64">
              <a:extLst>
                <a:ext uri="{FF2B5EF4-FFF2-40B4-BE49-F238E27FC236}">
                  <a16:creationId xmlns:a16="http://schemas.microsoft.com/office/drawing/2014/main" id="{3DC05E61-3C5C-446E-862D-6C511A3F54A9}"/>
                </a:ext>
              </a:extLst>
            </p:cNvPr>
            <p:cNvSpPr/>
            <p:nvPr/>
          </p:nvSpPr>
          <p:spPr>
            <a:xfrm>
              <a:off x="7964573" y="1574170"/>
              <a:ext cx="13412" cy="11013"/>
            </a:xfrm>
            <a:custGeom>
              <a:avLst/>
              <a:gdLst/>
              <a:ahLst/>
              <a:cxnLst/>
              <a:rect l="l" t="t" r="r" b="b"/>
              <a:pathLst>
                <a:path w="827" h="679" extrusionOk="0">
                  <a:moveTo>
                    <a:pt x="1" y="1"/>
                  </a:moveTo>
                  <a:lnTo>
                    <a:pt x="1" y="223"/>
                  </a:lnTo>
                  <a:lnTo>
                    <a:pt x="641" y="679"/>
                  </a:lnTo>
                  <a:lnTo>
                    <a:pt x="826" y="5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188;p64">
              <a:extLst>
                <a:ext uri="{FF2B5EF4-FFF2-40B4-BE49-F238E27FC236}">
                  <a16:creationId xmlns:a16="http://schemas.microsoft.com/office/drawing/2014/main" id="{12E9920D-7A54-4D9E-8293-6B5E8AE7FA52}"/>
                </a:ext>
              </a:extLst>
            </p:cNvPr>
            <p:cNvSpPr/>
            <p:nvPr/>
          </p:nvSpPr>
          <p:spPr>
            <a:xfrm>
              <a:off x="8020536" y="1430074"/>
              <a:ext cx="76547" cy="142103"/>
            </a:xfrm>
            <a:custGeom>
              <a:avLst/>
              <a:gdLst/>
              <a:ahLst/>
              <a:cxnLst/>
              <a:rect l="l" t="t" r="r" b="b"/>
              <a:pathLst>
                <a:path w="4720" h="8761" extrusionOk="0">
                  <a:moveTo>
                    <a:pt x="1" y="0"/>
                  </a:moveTo>
                  <a:lnTo>
                    <a:pt x="1" y="7553"/>
                  </a:lnTo>
                  <a:cubicBezTo>
                    <a:pt x="1" y="8219"/>
                    <a:pt x="1060" y="8761"/>
                    <a:pt x="2354" y="8761"/>
                  </a:cubicBezTo>
                  <a:cubicBezTo>
                    <a:pt x="3660" y="8761"/>
                    <a:pt x="4720" y="8219"/>
                    <a:pt x="4720" y="7553"/>
                  </a:cubicBezTo>
                  <a:lnTo>
                    <a:pt x="4720" y="0"/>
                  </a:lnTo>
                  <a:cubicBezTo>
                    <a:pt x="4720" y="666"/>
                    <a:pt x="3660" y="1208"/>
                    <a:pt x="2354" y="1208"/>
                  </a:cubicBezTo>
                  <a:cubicBezTo>
                    <a:pt x="1048" y="1208"/>
                    <a:pt x="1" y="666"/>
                    <a:pt x="1" y="0"/>
                  </a:cubicBezTo>
                  <a:close/>
                </a:path>
              </a:pathLst>
            </a:custGeom>
            <a:solidFill>
              <a:srgbClr val="FF2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189;p64">
              <a:extLst>
                <a:ext uri="{FF2B5EF4-FFF2-40B4-BE49-F238E27FC236}">
                  <a16:creationId xmlns:a16="http://schemas.microsoft.com/office/drawing/2014/main" id="{32CEAD13-1E6A-40D7-B7AF-E5338FD2B7E5}"/>
                </a:ext>
              </a:extLst>
            </p:cNvPr>
            <p:cNvSpPr/>
            <p:nvPr/>
          </p:nvSpPr>
          <p:spPr>
            <a:xfrm>
              <a:off x="8020536" y="1410479"/>
              <a:ext cx="76547" cy="39188"/>
            </a:xfrm>
            <a:custGeom>
              <a:avLst/>
              <a:gdLst/>
              <a:ahLst/>
              <a:cxnLst/>
              <a:rect l="l" t="t" r="r" b="b"/>
              <a:pathLst>
                <a:path w="4720" h="2416" extrusionOk="0">
                  <a:moveTo>
                    <a:pt x="2354" y="1"/>
                  </a:moveTo>
                  <a:cubicBezTo>
                    <a:pt x="1048" y="1"/>
                    <a:pt x="1" y="543"/>
                    <a:pt x="1" y="1208"/>
                  </a:cubicBezTo>
                  <a:cubicBezTo>
                    <a:pt x="1" y="1874"/>
                    <a:pt x="1060" y="2416"/>
                    <a:pt x="2354" y="2416"/>
                  </a:cubicBezTo>
                  <a:cubicBezTo>
                    <a:pt x="3660" y="2416"/>
                    <a:pt x="4720" y="1874"/>
                    <a:pt x="4720" y="1208"/>
                  </a:cubicBezTo>
                  <a:cubicBezTo>
                    <a:pt x="4720" y="543"/>
                    <a:pt x="3660" y="1"/>
                    <a:pt x="2354" y="1"/>
                  </a:cubicBezTo>
                  <a:close/>
                </a:path>
              </a:pathLst>
            </a:custGeom>
            <a:solidFill>
              <a:srgbClr val="FF6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05F86067-2E58-4241-B8A2-C01B6F1EBBCC}"/>
              </a:ext>
            </a:extLst>
          </p:cNvPr>
          <p:cNvSpPr/>
          <p:nvPr/>
        </p:nvSpPr>
        <p:spPr>
          <a:xfrm>
            <a:off x="7221000" y="3424002"/>
            <a:ext cx="4687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QA" dirty="0">
                <a:solidFill>
                  <a:schemeClr val="bg2">
                    <a:lumMod val="25000"/>
                  </a:schemeClr>
                </a:solidFill>
              </a:rPr>
              <a:t>......</a:t>
            </a:r>
            <a:endParaRPr lang="ar-SY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EEC80DD5-769A-45C0-B606-E269E6AF33B1}"/>
              </a:ext>
            </a:extLst>
          </p:cNvPr>
          <p:cNvSpPr txBox="1"/>
          <p:nvPr/>
        </p:nvSpPr>
        <p:spPr>
          <a:xfrm>
            <a:off x="11026981" y="2730058"/>
            <a:ext cx="881973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5400" dirty="0">
                <a:solidFill>
                  <a:srgbClr val="FF2E63"/>
                </a:solidFill>
              </a:rPr>
              <a:t>.....</a:t>
            </a:r>
            <a:endParaRPr lang="ar-SY" sz="5400" dirty="0">
              <a:solidFill>
                <a:srgbClr val="FF2E63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1998A76F-6712-4381-AAA2-A275BD8B6091}"/>
              </a:ext>
            </a:extLst>
          </p:cNvPr>
          <p:cNvSpPr txBox="1"/>
          <p:nvPr/>
        </p:nvSpPr>
        <p:spPr>
          <a:xfrm>
            <a:off x="1494334" y="4725949"/>
            <a:ext cx="11288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200" dirty="0">
                <a:solidFill>
                  <a:srgbClr val="FF2E63"/>
                </a:solidFill>
              </a:rPr>
              <a:t>كلمة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B88F16A3-687C-46A9-B2D8-ADFCE45DA9A5}"/>
              </a:ext>
            </a:extLst>
          </p:cNvPr>
          <p:cNvSpPr txBox="1"/>
          <p:nvPr/>
        </p:nvSpPr>
        <p:spPr>
          <a:xfrm>
            <a:off x="753524" y="4195132"/>
            <a:ext cx="11288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200" dirty="0">
                <a:solidFill>
                  <a:srgbClr val="FF2E63"/>
                </a:solidFill>
              </a:rPr>
              <a:t>كلمة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C1633DD1-FCD3-458B-A1B2-56F5E61A3E8D}"/>
              </a:ext>
            </a:extLst>
          </p:cNvPr>
          <p:cNvSpPr txBox="1"/>
          <p:nvPr/>
        </p:nvSpPr>
        <p:spPr>
          <a:xfrm>
            <a:off x="2409160" y="5259030"/>
            <a:ext cx="11288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200" dirty="0">
                <a:solidFill>
                  <a:srgbClr val="FF2E63"/>
                </a:solidFill>
              </a:rPr>
              <a:t>كلمة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4C8059A5-3F8D-4B1C-9751-1FC30E824CDD}"/>
              </a:ext>
            </a:extLst>
          </p:cNvPr>
          <p:cNvSpPr txBox="1"/>
          <p:nvPr/>
        </p:nvSpPr>
        <p:spPr>
          <a:xfrm>
            <a:off x="3384647" y="5740209"/>
            <a:ext cx="11288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200" dirty="0">
                <a:solidFill>
                  <a:srgbClr val="FF2E63"/>
                </a:solidFill>
              </a:rPr>
              <a:t>كلمة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2849BA70-A6C0-4166-9CA2-D3BA99A17771}"/>
              </a:ext>
            </a:extLst>
          </p:cNvPr>
          <p:cNvSpPr txBox="1"/>
          <p:nvPr/>
        </p:nvSpPr>
        <p:spPr>
          <a:xfrm>
            <a:off x="4423174" y="6183167"/>
            <a:ext cx="11288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200" dirty="0">
                <a:solidFill>
                  <a:srgbClr val="FF2E63"/>
                </a:solidFill>
              </a:rPr>
              <a:t>كلمة</a:t>
            </a:r>
          </a:p>
        </p:txBody>
      </p:sp>
    </p:spTree>
    <p:extLst>
      <p:ext uri="{BB962C8B-B14F-4D97-AF65-F5344CB8AC3E}">
        <p14:creationId xmlns:p14="http://schemas.microsoft.com/office/powerpoint/2010/main" val="13932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CC7A4536-54BA-4066-8606-485452F15A02}"/>
              </a:ext>
            </a:extLst>
          </p:cNvPr>
          <p:cNvGrpSpPr/>
          <p:nvPr/>
        </p:nvGrpSpPr>
        <p:grpSpPr>
          <a:xfrm>
            <a:off x="5822974" y="1233602"/>
            <a:ext cx="5408348" cy="1556461"/>
            <a:chOff x="4516972" y="1629614"/>
            <a:chExt cx="5408348" cy="1556461"/>
          </a:xfrm>
        </p:grpSpPr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1A370771-ED27-407A-A299-22C35F56D70C}"/>
                </a:ext>
              </a:extLst>
            </p:cNvPr>
            <p:cNvGrpSpPr/>
            <p:nvPr/>
          </p:nvGrpSpPr>
          <p:grpSpPr>
            <a:xfrm>
              <a:off x="9498030" y="1845645"/>
              <a:ext cx="427290" cy="1340430"/>
              <a:chOff x="9614151" y="1660323"/>
              <a:chExt cx="665592" cy="2087992"/>
            </a:xfrm>
          </p:grpSpPr>
          <p:pic>
            <p:nvPicPr>
              <p:cNvPr id="15" name="صورة 14">
                <a:extLst>
                  <a:ext uri="{FF2B5EF4-FFF2-40B4-BE49-F238E27FC236}">
                    <a16:creationId xmlns:a16="http://schemas.microsoft.com/office/drawing/2014/main" id="{B0A6B64D-9BF7-419B-99A6-5A5FE9A848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14151" y="1660323"/>
                <a:ext cx="665592" cy="665592"/>
              </a:xfrm>
              <a:prstGeom prst="rect">
                <a:avLst/>
              </a:prstGeom>
            </p:spPr>
          </p:pic>
          <p:pic>
            <p:nvPicPr>
              <p:cNvPr id="16" name="صورة 15">
                <a:extLst>
                  <a:ext uri="{FF2B5EF4-FFF2-40B4-BE49-F238E27FC236}">
                    <a16:creationId xmlns:a16="http://schemas.microsoft.com/office/drawing/2014/main" id="{E4C0D16F-B001-4475-AB19-9F37314C4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14151" y="3082723"/>
                <a:ext cx="665592" cy="665592"/>
              </a:xfrm>
              <a:prstGeom prst="rect">
                <a:avLst/>
              </a:prstGeom>
            </p:spPr>
          </p:pic>
        </p:grp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8575D5D3-84CC-482A-AA64-C9C22E4E2801}"/>
                </a:ext>
              </a:extLst>
            </p:cNvPr>
            <p:cNvSpPr txBox="1"/>
            <p:nvPr/>
          </p:nvSpPr>
          <p:spPr>
            <a:xfrm>
              <a:off x="4516972" y="1629614"/>
              <a:ext cx="4806895" cy="47320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QA" dirty="0">
                  <a:solidFill>
                    <a:srgbClr val="EEEEEE"/>
                  </a:solidFill>
                  <a:latin typeface="JF Flat" panose="02000500000000000000" pitchFamily="2" charset="-78"/>
                  <a:cs typeface="JF Flat" panose="02000500000000000000" pitchFamily="2" charset="-78"/>
                </a:rPr>
                <a:t>شبيبة المجد </a:t>
              </a:r>
              <a:endParaRPr lang="ar-SY" dirty="0">
                <a:solidFill>
                  <a:srgbClr val="EEEEE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 flipH="1">
            <a:off x="7437120" y="2292394"/>
            <a:ext cx="30618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QA" dirty="0">
                <a:solidFill>
                  <a:schemeClr val="bg1"/>
                </a:solidFill>
              </a:rPr>
              <a:t>0507154199/0548959688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4514" y="3275911"/>
            <a:ext cx="73068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dirty="0">
                <a:solidFill>
                  <a:schemeClr val="bg1"/>
                </a:solidFill>
              </a:rPr>
              <a:t>لعرض أي فكرة , للاستفسار , المجلس الطلابي البلدي جاهز دائما </a:t>
            </a:r>
            <a:r>
              <a:rPr lang="ar-QA" dirty="0" err="1">
                <a:solidFill>
                  <a:schemeClr val="bg1"/>
                </a:solidFill>
              </a:rPr>
              <a:t>يساعدكو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716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185187E9-00CE-47C1-B07F-3BAB09061EE8}"/>
              </a:ext>
            </a:extLst>
          </p:cNvPr>
          <p:cNvSpPr/>
          <p:nvPr/>
        </p:nvSpPr>
        <p:spPr>
          <a:xfrm rot="10800000">
            <a:off x="0" y="0"/>
            <a:ext cx="5601925" cy="6858000"/>
          </a:xfrm>
          <a:custGeom>
            <a:avLst/>
            <a:gdLst>
              <a:gd name="connsiteX0" fmla="*/ 1954965 w 5601925"/>
              <a:gd name="connsiteY0" fmla="*/ 0 h 6858000"/>
              <a:gd name="connsiteX1" fmla="*/ 5601925 w 5601925"/>
              <a:gd name="connsiteY1" fmla="*/ 0 h 6858000"/>
              <a:gd name="connsiteX2" fmla="*/ 5601925 w 5601925"/>
              <a:gd name="connsiteY2" fmla="*/ 6858000 h 6858000"/>
              <a:gd name="connsiteX3" fmla="*/ 1954964 w 5601925"/>
              <a:gd name="connsiteY3" fmla="*/ 6858000 h 6858000"/>
              <a:gd name="connsiteX4" fmla="*/ 1918658 w 5601925"/>
              <a:gd name="connsiteY4" fmla="*/ 6837125 h 6858000"/>
              <a:gd name="connsiteX5" fmla="*/ 0 w 5601925"/>
              <a:gd name="connsiteY5" fmla="*/ 3429000 h 6858000"/>
              <a:gd name="connsiteX6" fmla="*/ 1918658 w 5601925"/>
              <a:gd name="connsiteY6" fmla="*/ 208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1925" h="6858000">
                <a:moveTo>
                  <a:pt x="1954965" y="0"/>
                </a:moveTo>
                <a:lnTo>
                  <a:pt x="5601925" y="0"/>
                </a:lnTo>
                <a:lnTo>
                  <a:pt x="5601925" y="6858000"/>
                </a:lnTo>
                <a:lnTo>
                  <a:pt x="1954964" y="6858000"/>
                </a:lnTo>
                <a:lnTo>
                  <a:pt x="1918658" y="6837125"/>
                </a:lnTo>
                <a:cubicBezTo>
                  <a:pt x="768378" y="6138197"/>
                  <a:pt x="0" y="4873331"/>
                  <a:pt x="0" y="3429000"/>
                </a:cubicBezTo>
                <a:cubicBezTo>
                  <a:pt x="0" y="1984669"/>
                  <a:pt x="768378" y="719803"/>
                  <a:pt x="1918658" y="20876"/>
                </a:cubicBezTo>
                <a:close/>
              </a:path>
            </a:pathLst>
          </a:custGeom>
          <a:solidFill>
            <a:srgbClr val="010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249898F8-9903-40A1-B85F-C9729E926045}"/>
              </a:ext>
            </a:extLst>
          </p:cNvPr>
          <p:cNvSpPr/>
          <p:nvPr/>
        </p:nvSpPr>
        <p:spPr>
          <a:xfrm>
            <a:off x="10914101" y="1393372"/>
            <a:ext cx="914400" cy="914400"/>
          </a:xfrm>
          <a:prstGeom prst="ellipse">
            <a:avLst/>
          </a:prstGeom>
          <a:noFill/>
          <a:ln w="38100">
            <a:solidFill>
              <a:srgbClr val="FF2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28AB7EEE-C079-432D-83C4-CE52D3936D81}"/>
              </a:ext>
            </a:extLst>
          </p:cNvPr>
          <p:cNvSpPr/>
          <p:nvPr/>
        </p:nvSpPr>
        <p:spPr>
          <a:xfrm>
            <a:off x="10914101" y="3175001"/>
            <a:ext cx="914400" cy="914400"/>
          </a:xfrm>
          <a:prstGeom prst="ellipse">
            <a:avLst/>
          </a:prstGeom>
          <a:noFill/>
          <a:ln w="38100">
            <a:solidFill>
              <a:srgbClr val="FF2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C14F8288-F3C5-4F64-AF76-7B5F366B8052}"/>
              </a:ext>
            </a:extLst>
          </p:cNvPr>
          <p:cNvSpPr/>
          <p:nvPr/>
        </p:nvSpPr>
        <p:spPr>
          <a:xfrm>
            <a:off x="10914101" y="4956630"/>
            <a:ext cx="914400" cy="914400"/>
          </a:xfrm>
          <a:prstGeom prst="ellipse">
            <a:avLst/>
          </a:prstGeom>
          <a:noFill/>
          <a:ln w="38100">
            <a:solidFill>
              <a:srgbClr val="FF2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0E07397-9078-4ABC-8A57-DB5A5F171DEF}"/>
              </a:ext>
            </a:extLst>
          </p:cNvPr>
          <p:cNvSpPr txBox="1"/>
          <p:nvPr/>
        </p:nvSpPr>
        <p:spPr>
          <a:xfrm>
            <a:off x="11028021" y="1538432"/>
            <a:ext cx="75693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4800" dirty="0">
                <a:solidFill>
                  <a:srgbClr val="010A43"/>
                </a:solidFill>
              </a:rPr>
              <a:t>01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3AD3B6-C5CB-462F-8BFA-799EC773BBBB}"/>
              </a:ext>
            </a:extLst>
          </p:cNvPr>
          <p:cNvSpPr txBox="1"/>
          <p:nvPr/>
        </p:nvSpPr>
        <p:spPr>
          <a:xfrm>
            <a:off x="10976174" y="3320062"/>
            <a:ext cx="848309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4800" dirty="0">
                <a:solidFill>
                  <a:srgbClr val="010A43"/>
                </a:solidFill>
              </a:rPr>
              <a:t>02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D25DCF6-B8F1-43C5-AD29-EB855DB18A6A}"/>
              </a:ext>
            </a:extLst>
          </p:cNvPr>
          <p:cNvSpPr txBox="1"/>
          <p:nvPr/>
        </p:nvSpPr>
        <p:spPr>
          <a:xfrm>
            <a:off x="10976174" y="5105347"/>
            <a:ext cx="848309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4800" dirty="0">
                <a:solidFill>
                  <a:srgbClr val="010A43"/>
                </a:solidFill>
              </a:rPr>
              <a:t>03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F66C20C-6AAB-4E6F-8B85-3D74FAC6B079}"/>
              </a:ext>
            </a:extLst>
          </p:cNvPr>
          <p:cNvSpPr txBox="1"/>
          <p:nvPr/>
        </p:nvSpPr>
        <p:spPr>
          <a:xfrm>
            <a:off x="587054" y="1861701"/>
            <a:ext cx="4427815" cy="28007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8800" dirty="0">
                <a:solidFill>
                  <a:schemeClr val="bg1"/>
                </a:solidFill>
              </a:rPr>
              <a:t>محتويات</a:t>
            </a:r>
          </a:p>
          <a:p>
            <a:r>
              <a:rPr lang="ar-QA" sz="8800" dirty="0">
                <a:solidFill>
                  <a:schemeClr val="bg1"/>
                </a:solidFill>
              </a:rPr>
              <a:t>الاجتماع</a:t>
            </a:r>
            <a:endParaRPr lang="ar-SY" sz="8800" dirty="0">
              <a:solidFill>
                <a:schemeClr val="bg1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FF87969-0C43-4512-8F9B-8FECD3C96F91}"/>
              </a:ext>
            </a:extLst>
          </p:cNvPr>
          <p:cNvSpPr txBox="1"/>
          <p:nvPr/>
        </p:nvSpPr>
        <p:spPr>
          <a:xfrm>
            <a:off x="5593111" y="1585847"/>
            <a:ext cx="50713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br>
              <a:rPr lang="ar-SY" sz="1600" dirty="0"/>
            </a:br>
            <a:endParaRPr lang="ar-SY" sz="1600" dirty="0">
              <a:solidFill>
                <a:srgbClr val="FF2E63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1C5CFEA-F3AF-4982-AE2F-B3A93B21C80F}"/>
              </a:ext>
            </a:extLst>
          </p:cNvPr>
          <p:cNvSpPr txBox="1"/>
          <p:nvPr/>
        </p:nvSpPr>
        <p:spPr>
          <a:xfrm>
            <a:off x="5869589" y="1262681"/>
            <a:ext cx="479490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3600" dirty="0">
                <a:solidFill>
                  <a:srgbClr val="FF2E63"/>
                </a:solidFill>
              </a:rPr>
              <a:t>مجلسنا </a:t>
            </a:r>
            <a:r>
              <a:rPr lang="ar-QA" sz="3600" dirty="0" err="1">
                <a:solidFill>
                  <a:srgbClr val="FF2E63"/>
                </a:solidFill>
              </a:rPr>
              <a:t>بدردش</a:t>
            </a:r>
            <a:r>
              <a:rPr lang="ar-QA" sz="3600" dirty="0">
                <a:solidFill>
                  <a:srgbClr val="FF2E63"/>
                </a:solidFill>
              </a:rPr>
              <a:t> وبتعرف!</a:t>
            </a:r>
            <a:endParaRPr lang="ar-SY" sz="3600" dirty="0">
              <a:solidFill>
                <a:srgbClr val="FF2E63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81D0B6B-A162-4A27-86F1-ACB25B58C6CA}"/>
              </a:ext>
            </a:extLst>
          </p:cNvPr>
          <p:cNvSpPr txBox="1"/>
          <p:nvPr/>
        </p:nvSpPr>
        <p:spPr>
          <a:xfrm>
            <a:off x="5580096" y="3435992"/>
            <a:ext cx="50713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br>
              <a:rPr lang="ar-SY" sz="1600" dirty="0"/>
            </a:br>
            <a:endParaRPr lang="ar-SY" sz="1600" dirty="0">
              <a:solidFill>
                <a:srgbClr val="FF2E63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C6AA358-F822-4F81-87BD-5828CDFB0F9E}"/>
              </a:ext>
            </a:extLst>
          </p:cNvPr>
          <p:cNvSpPr txBox="1"/>
          <p:nvPr/>
        </p:nvSpPr>
        <p:spPr>
          <a:xfrm>
            <a:off x="7416295" y="3112826"/>
            <a:ext cx="323518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3600" dirty="0">
                <a:solidFill>
                  <a:srgbClr val="FF2E63"/>
                </a:solidFill>
              </a:rPr>
              <a:t>مفهوم القيادة</a:t>
            </a:r>
            <a:endParaRPr lang="ar-SY" sz="3600" dirty="0">
              <a:solidFill>
                <a:srgbClr val="FF2E63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ABEAD1F-4DC4-49F0-BE2D-9AB2D5C65909}"/>
              </a:ext>
            </a:extLst>
          </p:cNvPr>
          <p:cNvSpPr txBox="1"/>
          <p:nvPr/>
        </p:nvSpPr>
        <p:spPr>
          <a:xfrm>
            <a:off x="8105586" y="4962971"/>
            <a:ext cx="254589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3600" dirty="0">
                <a:solidFill>
                  <a:srgbClr val="FF2E63"/>
                </a:solidFill>
              </a:rPr>
              <a:t>نخطط سويا!</a:t>
            </a:r>
            <a:endParaRPr lang="ar-SY" sz="3600" dirty="0">
              <a:solidFill>
                <a:srgbClr val="FF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56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10" grpId="0"/>
      <p:bldP spid="11" grpId="0"/>
      <p:bldP spid="1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DC99C11-710C-4FA0-B6B1-26F3C6EE2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1" y="587828"/>
            <a:ext cx="4084344" cy="5682343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F213390C-148C-4023-811F-36F71910FB02}"/>
              </a:ext>
            </a:extLst>
          </p:cNvPr>
          <p:cNvCxnSpPr>
            <a:cxnSpLocks/>
          </p:cNvCxnSpPr>
          <p:nvPr/>
        </p:nvCxnSpPr>
        <p:spPr>
          <a:xfrm flipH="1">
            <a:off x="7342614" y="3403598"/>
            <a:ext cx="2626179" cy="0"/>
          </a:xfrm>
          <a:prstGeom prst="line">
            <a:avLst/>
          </a:prstGeom>
          <a:ln w="57150">
            <a:solidFill>
              <a:srgbClr val="FF2E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73073" y="3718560"/>
            <a:ext cx="33986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/>
              <a:t>طارق</a:t>
            </a:r>
            <a:r>
              <a:rPr lang="ar-QA" dirty="0"/>
              <a:t> حمود – رئيس مجلس الطلاب</a:t>
            </a:r>
            <a:endParaRPr lang="he-IL" dirty="0"/>
          </a:p>
        </p:txBody>
      </p:sp>
      <p:sp>
        <p:nvSpPr>
          <p:cNvPr id="5" name="לחצן פעולה: צליל 4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8190883" y="2204717"/>
            <a:ext cx="929640" cy="883920"/>
          </a:xfrm>
          <a:prstGeom prst="actionButtonSou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37279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88C233C-93D5-4A5D-A2BD-F7C335616628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0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4988CE4-872C-4B7A-884A-55F92F7775B6}"/>
              </a:ext>
            </a:extLst>
          </p:cNvPr>
          <p:cNvSpPr txBox="1"/>
          <p:nvPr/>
        </p:nvSpPr>
        <p:spPr>
          <a:xfrm>
            <a:off x="6997418" y="1113326"/>
            <a:ext cx="4293163" cy="538609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4400" dirty="0">
                <a:solidFill>
                  <a:srgbClr val="FF2E63"/>
                </a:solidFill>
              </a:rPr>
              <a:t>01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AA40246-2C6E-4D39-B991-696BC346319B}"/>
              </a:ext>
            </a:extLst>
          </p:cNvPr>
          <p:cNvSpPr txBox="1"/>
          <p:nvPr/>
        </p:nvSpPr>
        <p:spPr>
          <a:xfrm>
            <a:off x="5692020" y="1113326"/>
            <a:ext cx="184731" cy="52014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Y" sz="16600" dirty="0">
              <a:solidFill>
                <a:srgbClr val="FF2E63"/>
              </a:solidFill>
            </a:endParaRPr>
          </a:p>
          <a:p>
            <a:endParaRPr lang="ar-SY" sz="16600" dirty="0"/>
          </a:p>
        </p:txBody>
      </p:sp>
      <p:sp>
        <p:nvSpPr>
          <p:cNvPr id="5" name="TextBox 4"/>
          <p:cNvSpPr txBox="1"/>
          <p:nvPr/>
        </p:nvSpPr>
        <p:spPr>
          <a:xfrm>
            <a:off x="1570090" y="928660"/>
            <a:ext cx="30476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dirty="0"/>
              <a:t>عائلة المجلس الطلابي البلدي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076686" y="2179320"/>
            <a:ext cx="3568605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>
              <a:buAutoNum type="arabicParenR"/>
            </a:pPr>
            <a:r>
              <a:rPr lang="ar-QA" dirty="0"/>
              <a:t>اسمك الكامل ؟</a:t>
            </a:r>
          </a:p>
          <a:p>
            <a:pPr marL="342900" indent="-342900">
              <a:buAutoNum type="arabicParenR"/>
            </a:pPr>
            <a:endParaRPr lang="ar-QA" dirty="0"/>
          </a:p>
          <a:p>
            <a:pPr marL="342900" indent="-342900">
              <a:buAutoNum type="arabicParenR"/>
            </a:pPr>
            <a:r>
              <a:rPr lang="ar-QA" dirty="0"/>
              <a:t>الصف والشعبة؟</a:t>
            </a:r>
          </a:p>
          <a:p>
            <a:pPr marL="342900" indent="-342900">
              <a:buAutoNum type="arabicParenR"/>
            </a:pPr>
            <a:endParaRPr lang="ar-QA" dirty="0"/>
          </a:p>
          <a:p>
            <a:pPr marL="342900" indent="-342900">
              <a:buAutoNum type="arabicParenR"/>
            </a:pPr>
            <a:r>
              <a:rPr lang="ar-QA" dirty="0"/>
              <a:t>هل </a:t>
            </a:r>
            <a:r>
              <a:rPr lang="ar-QA" dirty="0" err="1"/>
              <a:t>بتعتبر</a:t>
            </a:r>
            <a:r>
              <a:rPr lang="ar-QA" dirty="0"/>
              <a:t> نفسك انسان قيادي؟</a:t>
            </a:r>
          </a:p>
          <a:p>
            <a:pPr marL="342900" indent="-342900">
              <a:buAutoNum type="arabicParenR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437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3211234-E5DD-4E91-9CB8-FDDCDDA265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2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8B4285D-5AA9-4C04-ADE1-BA49EEA85EE7}"/>
              </a:ext>
            </a:extLst>
          </p:cNvPr>
          <p:cNvSpPr txBox="1"/>
          <p:nvPr/>
        </p:nvSpPr>
        <p:spPr>
          <a:xfrm>
            <a:off x="704593" y="1380026"/>
            <a:ext cx="4947188" cy="538609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44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8E4982-BD4A-4295-B1B3-396B91980085}"/>
              </a:ext>
            </a:extLst>
          </p:cNvPr>
          <p:cNvSpPr txBox="1"/>
          <p:nvPr/>
        </p:nvSpPr>
        <p:spPr>
          <a:xfrm>
            <a:off x="1799208" y="5160709"/>
            <a:ext cx="10166566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8800" dirty="0">
                <a:solidFill>
                  <a:schemeClr val="bg1"/>
                </a:solidFill>
              </a:rPr>
              <a:t>كيف أكون قائد ناجح</a:t>
            </a:r>
            <a:endParaRPr lang="ar-SY" sz="8000" dirty="0">
              <a:solidFill>
                <a:schemeClr val="bg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87D7829-1448-4516-AD5A-7AB88645C995}"/>
              </a:ext>
            </a:extLst>
          </p:cNvPr>
          <p:cNvSpPr txBox="1"/>
          <p:nvPr/>
        </p:nvSpPr>
        <p:spPr>
          <a:xfrm>
            <a:off x="8156718" y="2866343"/>
            <a:ext cx="3809056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9600" dirty="0">
                <a:solidFill>
                  <a:schemeClr val="bg1"/>
                </a:solidFill>
              </a:rPr>
              <a:t>القيادة</a:t>
            </a:r>
            <a:endParaRPr lang="ar-SY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6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724DD20-2883-4EA7-A47C-A4421DE1228F}"/>
              </a:ext>
            </a:extLst>
          </p:cNvPr>
          <p:cNvSpPr txBox="1"/>
          <p:nvPr/>
        </p:nvSpPr>
        <p:spPr>
          <a:xfrm>
            <a:off x="1181719" y="240112"/>
            <a:ext cx="8303876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8000" dirty="0">
                <a:solidFill>
                  <a:srgbClr val="010A43"/>
                </a:solidFill>
              </a:rPr>
              <a:t>صفات القائد الناجح</a:t>
            </a:r>
            <a:endParaRPr lang="ar-SY" sz="8000" dirty="0">
              <a:solidFill>
                <a:srgbClr val="FF2E63"/>
              </a:solidFill>
            </a:endParaRPr>
          </a:p>
        </p:txBody>
      </p:sp>
      <p:grpSp>
        <p:nvGrpSpPr>
          <p:cNvPr id="32" name="Google Shape;670;p48">
            <a:extLst>
              <a:ext uri="{FF2B5EF4-FFF2-40B4-BE49-F238E27FC236}">
                <a16:creationId xmlns:a16="http://schemas.microsoft.com/office/drawing/2014/main" id="{03AFB8C4-B913-45FC-8252-7ABA10A85C06}"/>
              </a:ext>
            </a:extLst>
          </p:cNvPr>
          <p:cNvGrpSpPr/>
          <p:nvPr/>
        </p:nvGrpSpPr>
        <p:grpSpPr>
          <a:xfrm>
            <a:off x="2397581" y="2271644"/>
            <a:ext cx="7805372" cy="4091055"/>
            <a:chOff x="1907514" y="1611245"/>
            <a:chExt cx="5328973" cy="2793092"/>
          </a:xfrm>
        </p:grpSpPr>
        <p:sp>
          <p:nvSpPr>
            <p:cNvPr id="33" name="Google Shape;671;p48">
              <a:extLst>
                <a:ext uri="{FF2B5EF4-FFF2-40B4-BE49-F238E27FC236}">
                  <a16:creationId xmlns:a16="http://schemas.microsoft.com/office/drawing/2014/main" id="{7DA98F8F-A664-4262-97AB-B7519B956D1B}"/>
                </a:ext>
              </a:extLst>
            </p:cNvPr>
            <p:cNvSpPr/>
            <p:nvPr/>
          </p:nvSpPr>
          <p:spPr>
            <a:xfrm>
              <a:off x="1907514" y="1611245"/>
              <a:ext cx="1103817" cy="1191534"/>
            </a:xfrm>
            <a:custGeom>
              <a:avLst/>
              <a:gdLst/>
              <a:ahLst/>
              <a:cxnLst/>
              <a:rect l="l" t="t" r="r" b="b"/>
              <a:pathLst>
                <a:path w="4732" h="5225" extrusionOk="0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87" y="4756"/>
                  </a:lnTo>
                  <a:lnTo>
                    <a:pt x="4387" y="4756"/>
                  </a:lnTo>
                  <a:cubicBezTo>
                    <a:pt x="4572" y="4756"/>
                    <a:pt x="4732" y="4608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84" y="0"/>
                    <a:pt x="4387" y="0"/>
                  </a:cubicBez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72;p48">
              <a:extLst>
                <a:ext uri="{FF2B5EF4-FFF2-40B4-BE49-F238E27FC236}">
                  <a16:creationId xmlns:a16="http://schemas.microsoft.com/office/drawing/2014/main" id="{CC966798-9C74-4C84-9C6F-D54BD513E364}"/>
                </a:ext>
              </a:extLst>
            </p:cNvPr>
            <p:cNvSpPr/>
            <p:nvPr/>
          </p:nvSpPr>
          <p:spPr>
            <a:xfrm>
              <a:off x="3974021" y="1611245"/>
              <a:ext cx="1101018" cy="1191534"/>
            </a:xfrm>
            <a:custGeom>
              <a:avLst/>
              <a:gdLst/>
              <a:ahLst/>
              <a:cxnLst/>
              <a:rect l="l" t="t" r="r" b="b"/>
              <a:pathLst>
                <a:path w="4720" h="5225" extrusionOk="0">
                  <a:moveTo>
                    <a:pt x="333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33" y="4756"/>
                  </a:cubicBezTo>
                  <a:lnTo>
                    <a:pt x="2046" y="4756"/>
                  </a:lnTo>
                  <a:lnTo>
                    <a:pt x="2354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572" y="4756"/>
                    <a:pt x="4720" y="4608"/>
                    <a:pt x="4720" y="4423"/>
                  </a:cubicBezTo>
                  <a:lnTo>
                    <a:pt x="4720" y="333"/>
                  </a:lnTo>
                  <a:cubicBezTo>
                    <a:pt x="4720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73;p48">
              <a:extLst>
                <a:ext uri="{FF2B5EF4-FFF2-40B4-BE49-F238E27FC236}">
                  <a16:creationId xmlns:a16="http://schemas.microsoft.com/office/drawing/2014/main" id="{A1E1E485-52FC-4E9A-B678-BC7CDC20A560}"/>
                </a:ext>
              </a:extLst>
            </p:cNvPr>
            <p:cNvSpPr/>
            <p:nvPr/>
          </p:nvSpPr>
          <p:spPr>
            <a:xfrm>
              <a:off x="2921990" y="3212803"/>
              <a:ext cx="1104050" cy="1191534"/>
            </a:xfrm>
            <a:custGeom>
              <a:avLst/>
              <a:gdLst/>
              <a:ahLst/>
              <a:cxnLst/>
              <a:rect l="l" t="t" r="r" b="b"/>
              <a:pathLst>
                <a:path w="4733" h="5225" extrusionOk="0">
                  <a:moveTo>
                    <a:pt x="2367" y="0"/>
                  </a:moveTo>
                  <a:lnTo>
                    <a:pt x="2059" y="469"/>
                  </a:lnTo>
                  <a:lnTo>
                    <a:pt x="346" y="469"/>
                  </a:lnTo>
                  <a:cubicBezTo>
                    <a:pt x="161" y="469"/>
                    <a:pt x="1" y="616"/>
                    <a:pt x="1" y="801"/>
                  </a:cubicBezTo>
                  <a:lnTo>
                    <a:pt x="1" y="4892"/>
                  </a:lnTo>
                  <a:cubicBezTo>
                    <a:pt x="1" y="5077"/>
                    <a:pt x="161" y="5225"/>
                    <a:pt x="346" y="5225"/>
                  </a:cubicBezTo>
                  <a:lnTo>
                    <a:pt x="4400" y="5225"/>
                  </a:lnTo>
                  <a:cubicBezTo>
                    <a:pt x="4584" y="5225"/>
                    <a:pt x="4732" y="5077"/>
                    <a:pt x="4732" y="4892"/>
                  </a:cubicBezTo>
                  <a:lnTo>
                    <a:pt x="4732" y="801"/>
                  </a:lnTo>
                  <a:cubicBezTo>
                    <a:pt x="4732" y="616"/>
                    <a:pt x="4584" y="469"/>
                    <a:pt x="4400" y="469"/>
                  </a:cubicBezTo>
                  <a:lnTo>
                    <a:pt x="2687" y="469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74;p48">
              <a:extLst>
                <a:ext uri="{FF2B5EF4-FFF2-40B4-BE49-F238E27FC236}">
                  <a16:creationId xmlns:a16="http://schemas.microsoft.com/office/drawing/2014/main" id="{67616C2C-FE92-45D7-8586-CCCD3050C870}"/>
                </a:ext>
              </a:extLst>
            </p:cNvPr>
            <p:cNvSpPr/>
            <p:nvPr/>
          </p:nvSpPr>
          <p:spPr>
            <a:xfrm>
              <a:off x="5000161" y="3212803"/>
              <a:ext cx="1103817" cy="1191534"/>
            </a:xfrm>
            <a:custGeom>
              <a:avLst/>
              <a:gdLst/>
              <a:ahLst/>
              <a:cxnLst/>
              <a:rect l="l" t="t" r="r" b="b"/>
              <a:pathLst>
                <a:path w="4732" h="5225" extrusionOk="0">
                  <a:moveTo>
                    <a:pt x="2366" y="0"/>
                  </a:moveTo>
                  <a:lnTo>
                    <a:pt x="2058" y="469"/>
                  </a:lnTo>
                  <a:lnTo>
                    <a:pt x="358" y="469"/>
                  </a:lnTo>
                  <a:cubicBezTo>
                    <a:pt x="350" y="468"/>
                    <a:pt x="343" y="468"/>
                    <a:pt x="336" y="468"/>
                  </a:cubicBezTo>
                  <a:cubicBezTo>
                    <a:pt x="149" y="468"/>
                    <a:pt x="0" y="623"/>
                    <a:pt x="0" y="801"/>
                  </a:cubicBezTo>
                  <a:lnTo>
                    <a:pt x="0" y="4892"/>
                  </a:lnTo>
                  <a:cubicBezTo>
                    <a:pt x="0" y="5077"/>
                    <a:pt x="148" y="5225"/>
                    <a:pt x="333" y="5225"/>
                  </a:cubicBezTo>
                  <a:lnTo>
                    <a:pt x="4387" y="5225"/>
                  </a:lnTo>
                  <a:cubicBezTo>
                    <a:pt x="4572" y="5225"/>
                    <a:pt x="4732" y="5077"/>
                    <a:pt x="4732" y="4892"/>
                  </a:cubicBezTo>
                  <a:lnTo>
                    <a:pt x="4732" y="801"/>
                  </a:lnTo>
                  <a:cubicBezTo>
                    <a:pt x="4732" y="616"/>
                    <a:pt x="4572" y="469"/>
                    <a:pt x="4387" y="469"/>
                  </a:cubicBezTo>
                  <a:lnTo>
                    <a:pt x="2674" y="469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75;p48">
              <a:extLst>
                <a:ext uri="{FF2B5EF4-FFF2-40B4-BE49-F238E27FC236}">
                  <a16:creationId xmlns:a16="http://schemas.microsoft.com/office/drawing/2014/main" id="{E2066F4A-0580-4F4C-8852-F53589DCB19E}"/>
                </a:ext>
              </a:extLst>
            </p:cNvPr>
            <p:cNvSpPr/>
            <p:nvPr/>
          </p:nvSpPr>
          <p:spPr>
            <a:xfrm>
              <a:off x="6040529" y="1611245"/>
              <a:ext cx="1104050" cy="1191534"/>
            </a:xfrm>
            <a:custGeom>
              <a:avLst/>
              <a:gdLst/>
              <a:ahLst/>
              <a:cxnLst/>
              <a:rect l="l" t="t" r="r" b="b"/>
              <a:pathLst>
                <a:path w="4733" h="5225" extrusionOk="0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394" y="4757"/>
                    <a:pt x="4400" y="4757"/>
                    <a:pt x="4407" y="4757"/>
                  </a:cubicBezTo>
                  <a:cubicBezTo>
                    <a:pt x="4583" y="4757"/>
                    <a:pt x="4732" y="4602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76;p48">
              <a:extLst>
                <a:ext uri="{FF2B5EF4-FFF2-40B4-BE49-F238E27FC236}">
                  <a16:creationId xmlns:a16="http://schemas.microsoft.com/office/drawing/2014/main" id="{760E47EA-B52B-44B3-BFA0-5F9E4A1E41A4}"/>
                </a:ext>
              </a:extLst>
            </p:cNvPr>
            <p:cNvSpPr/>
            <p:nvPr/>
          </p:nvSpPr>
          <p:spPr>
            <a:xfrm>
              <a:off x="1976560" y="2983732"/>
              <a:ext cx="5259926" cy="48117"/>
            </a:xfrm>
            <a:custGeom>
              <a:avLst/>
              <a:gdLst/>
              <a:ahLst/>
              <a:cxnLst/>
              <a:rect l="l" t="t" r="r" b="b"/>
              <a:pathLst>
                <a:path w="22549" h="211" extrusionOk="0">
                  <a:moveTo>
                    <a:pt x="0" y="1"/>
                  </a:moveTo>
                  <a:lnTo>
                    <a:pt x="0" y="210"/>
                  </a:lnTo>
                  <a:lnTo>
                    <a:pt x="22548" y="210"/>
                  </a:lnTo>
                  <a:lnTo>
                    <a:pt x="22548" y="1"/>
                  </a:lnTo>
                  <a:close/>
                </a:path>
              </a:pathLst>
            </a:custGeom>
            <a:solidFill>
              <a:srgbClr val="FF2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2E63"/>
                </a:solidFill>
              </a:endParaRPr>
            </a:p>
          </p:txBody>
        </p:sp>
        <p:sp>
          <p:nvSpPr>
            <p:cNvPr id="39" name="Google Shape;677;p48">
              <a:extLst>
                <a:ext uri="{FF2B5EF4-FFF2-40B4-BE49-F238E27FC236}">
                  <a16:creationId xmlns:a16="http://schemas.microsoft.com/office/drawing/2014/main" id="{CB858ADB-78AC-4608-99B3-28D8E8DA1DA4}"/>
                </a:ext>
              </a:extLst>
            </p:cNvPr>
            <p:cNvSpPr/>
            <p:nvPr/>
          </p:nvSpPr>
          <p:spPr>
            <a:xfrm>
              <a:off x="2284006" y="2909504"/>
              <a:ext cx="267557" cy="224852"/>
            </a:xfrm>
            <a:custGeom>
              <a:avLst/>
              <a:gdLst/>
              <a:ahLst/>
              <a:cxnLst/>
              <a:rect l="l" t="t" r="r" b="b"/>
              <a:pathLst>
                <a:path w="1147" h="986" extrusionOk="0">
                  <a:moveTo>
                    <a:pt x="643" y="0"/>
                  </a:moveTo>
                  <a:cubicBezTo>
                    <a:pt x="525" y="0"/>
                    <a:pt x="406" y="42"/>
                    <a:pt x="309" y="135"/>
                  </a:cubicBezTo>
                  <a:cubicBezTo>
                    <a:pt x="1" y="443"/>
                    <a:pt x="210" y="973"/>
                    <a:pt x="654" y="985"/>
                  </a:cubicBezTo>
                  <a:cubicBezTo>
                    <a:pt x="925" y="985"/>
                    <a:pt x="1134" y="764"/>
                    <a:pt x="1146" y="492"/>
                  </a:cubicBezTo>
                  <a:cubicBezTo>
                    <a:pt x="1146" y="197"/>
                    <a:pt x="898" y="0"/>
                    <a:pt x="643" y="0"/>
                  </a:cubicBez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78;p48">
              <a:extLst>
                <a:ext uri="{FF2B5EF4-FFF2-40B4-BE49-F238E27FC236}">
                  <a16:creationId xmlns:a16="http://schemas.microsoft.com/office/drawing/2014/main" id="{5B0A8D7C-7497-45EE-91CC-D235D8B99679}"/>
                </a:ext>
              </a:extLst>
            </p:cNvPr>
            <p:cNvSpPr/>
            <p:nvPr/>
          </p:nvSpPr>
          <p:spPr>
            <a:xfrm>
              <a:off x="3321575" y="2909732"/>
              <a:ext cx="267557" cy="224624"/>
            </a:xfrm>
            <a:custGeom>
              <a:avLst/>
              <a:gdLst/>
              <a:ahLst/>
              <a:cxnLst/>
              <a:rect l="l" t="t" r="r" b="b"/>
              <a:pathLst>
                <a:path w="1147" h="985" extrusionOk="0">
                  <a:moveTo>
                    <a:pt x="656" y="0"/>
                  </a:moveTo>
                  <a:cubicBezTo>
                    <a:pt x="534" y="0"/>
                    <a:pt x="409" y="46"/>
                    <a:pt x="309" y="146"/>
                  </a:cubicBezTo>
                  <a:cubicBezTo>
                    <a:pt x="1" y="454"/>
                    <a:pt x="222" y="984"/>
                    <a:pt x="654" y="984"/>
                  </a:cubicBezTo>
                  <a:cubicBezTo>
                    <a:pt x="925" y="984"/>
                    <a:pt x="1147" y="763"/>
                    <a:pt x="1147" y="491"/>
                  </a:cubicBezTo>
                  <a:cubicBezTo>
                    <a:pt x="1147" y="193"/>
                    <a:pt x="906" y="0"/>
                    <a:pt x="656" y="0"/>
                  </a:cubicBez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79;p48">
              <a:extLst>
                <a:ext uri="{FF2B5EF4-FFF2-40B4-BE49-F238E27FC236}">
                  <a16:creationId xmlns:a16="http://schemas.microsoft.com/office/drawing/2014/main" id="{58AA891E-4B93-4626-9BE4-0B6186CB4DDA}"/>
                </a:ext>
              </a:extLst>
            </p:cNvPr>
            <p:cNvSpPr/>
            <p:nvPr/>
          </p:nvSpPr>
          <p:spPr>
            <a:xfrm>
              <a:off x="4359144" y="2909276"/>
              <a:ext cx="267557" cy="223940"/>
            </a:xfrm>
            <a:custGeom>
              <a:avLst/>
              <a:gdLst/>
              <a:ahLst/>
              <a:cxnLst/>
              <a:rect l="l" t="t" r="r" b="b"/>
              <a:pathLst>
                <a:path w="1147" h="982" extrusionOk="0">
                  <a:moveTo>
                    <a:pt x="666" y="1"/>
                  </a:moveTo>
                  <a:cubicBezTo>
                    <a:pt x="222" y="1"/>
                    <a:pt x="1" y="530"/>
                    <a:pt x="309" y="838"/>
                  </a:cubicBezTo>
                  <a:cubicBezTo>
                    <a:pt x="408" y="938"/>
                    <a:pt x="530" y="982"/>
                    <a:pt x="650" y="982"/>
                  </a:cubicBezTo>
                  <a:cubicBezTo>
                    <a:pt x="903" y="982"/>
                    <a:pt x="1147" y="786"/>
                    <a:pt x="1147" y="493"/>
                  </a:cubicBezTo>
                  <a:cubicBezTo>
                    <a:pt x="1147" y="222"/>
                    <a:pt x="925" y="1"/>
                    <a:pt x="666" y="1"/>
                  </a:cubicBez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80;p48">
              <a:extLst>
                <a:ext uri="{FF2B5EF4-FFF2-40B4-BE49-F238E27FC236}">
                  <a16:creationId xmlns:a16="http://schemas.microsoft.com/office/drawing/2014/main" id="{58BCA62A-54B3-4D4C-A857-F10C7E5E6F43}"/>
                </a:ext>
              </a:extLst>
            </p:cNvPr>
            <p:cNvSpPr/>
            <p:nvPr/>
          </p:nvSpPr>
          <p:spPr>
            <a:xfrm>
              <a:off x="5399513" y="2909732"/>
              <a:ext cx="264757" cy="224624"/>
            </a:xfrm>
            <a:custGeom>
              <a:avLst/>
              <a:gdLst/>
              <a:ahLst/>
              <a:cxnLst/>
              <a:rect l="l" t="t" r="r" b="b"/>
              <a:pathLst>
                <a:path w="1135" h="985" extrusionOk="0">
                  <a:moveTo>
                    <a:pt x="653" y="0"/>
                  </a:moveTo>
                  <a:cubicBezTo>
                    <a:pt x="533" y="0"/>
                    <a:pt x="410" y="46"/>
                    <a:pt x="309" y="146"/>
                  </a:cubicBezTo>
                  <a:cubicBezTo>
                    <a:pt x="1" y="454"/>
                    <a:pt x="210" y="984"/>
                    <a:pt x="654" y="984"/>
                  </a:cubicBezTo>
                  <a:cubicBezTo>
                    <a:pt x="925" y="984"/>
                    <a:pt x="1135" y="763"/>
                    <a:pt x="1135" y="491"/>
                  </a:cubicBezTo>
                  <a:cubicBezTo>
                    <a:pt x="1135" y="193"/>
                    <a:pt x="900" y="0"/>
                    <a:pt x="653" y="0"/>
                  </a:cubicBez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81;p48">
              <a:extLst>
                <a:ext uri="{FF2B5EF4-FFF2-40B4-BE49-F238E27FC236}">
                  <a16:creationId xmlns:a16="http://schemas.microsoft.com/office/drawing/2014/main" id="{8D080947-888F-4936-B59B-2A5B514BD6DA}"/>
                </a:ext>
              </a:extLst>
            </p:cNvPr>
            <p:cNvSpPr/>
            <p:nvPr/>
          </p:nvSpPr>
          <p:spPr>
            <a:xfrm>
              <a:off x="6474638" y="2909276"/>
              <a:ext cx="267557" cy="223940"/>
            </a:xfrm>
            <a:custGeom>
              <a:avLst/>
              <a:gdLst/>
              <a:ahLst/>
              <a:cxnLst/>
              <a:rect l="l" t="t" r="r" b="b"/>
              <a:pathLst>
                <a:path w="1147" h="982" extrusionOk="0">
                  <a:moveTo>
                    <a:pt x="493" y="1"/>
                  </a:moveTo>
                  <a:cubicBezTo>
                    <a:pt x="222" y="1"/>
                    <a:pt x="0" y="222"/>
                    <a:pt x="0" y="493"/>
                  </a:cubicBezTo>
                  <a:cubicBezTo>
                    <a:pt x="0" y="786"/>
                    <a:pt x="244" y="982"/>
                    <a:pt x="497" y="982"/>
                  </a:cubicBezTo>
                  <a:cubicBezTo>
                    <a:pt x="617" y="982"/>
                    <a:pt x="739" y="938"/>
                    <a:pt x="838" y="838"/>
                  </a:cubicBezTo>
                  <a:cubicBezTo>
                    <a:pt x="1146" y="530"/>
                    <a:pt x="924" y="1"/>
                    <a:pt x="493" y="1"/>
                  </a:cubicBez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32271797-4CB8-433F-B73A-96B7E5A2D5E0}"/>
              </a:ext>
            </a:extLst>
          </p:cNvPr>
          <p:cNvSpPr txBox="1"/>
          <p:nvPr/>
        </p:nvSpPr>
        <p:spPr>
          <a:xfrm>
            <a:off x="8544162" y="2784487"/>
            <a:ext cx="1494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br>
              <a:rPr lang="ar-SY" sz="1200" dirty="0">
                <a:solidFill>
                  <a:schemeClr val="bg1"/>
                </a:solidFill>
              </a:rPr>
            </a:br>
            <a:endParaRPr lang="ar-SY" sz="1200" dirty="0">
              <a:solidFill>
                <a:schemeClr val="bg1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F8BFA373-3B32-4187-BAA7-01C071C1CD9E}"/>
              </a:ext>
            </a:extLst>
          </p:cNvPr>
          <p:cNvSpPr txBox="1"/>
          <p:nvPr/>
        </p:nvSpPr>
        <p:spPr>
          <a:xfrm>
            <a:off x="8622880" y="2854905"/>
            <a:ext cx="141577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2000" dirty="0">
                <a:solidFill>
                  <a:srgbClr val="FF2E63"/>
                </a:solidFill>
              </a:rPr>
              <a:t>صاحب رؤية </a:t>
            </a:r>
            <a:endParaRPr lang="ar-SY" sz="2000" dirty="0">
              <a:solidFill>
                <a:srgbClr val="FF2E63"/>
              </a:solidFill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6410F6A0-A236-40BA-8166-233B295FC2DD}"/>
              </a:ext>
            </a:extLst>
          </p:cNvPr>
          <p:cNvSpPr txBox="1"/>
          <p:nvPr/>
        </p:nvSpPr>
        <p:spPr>
          <a:xfrm>
            <a:off x="7030341" y="5311787"/>
            <a:ext cx="1494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br>
              <a:rPr lang="ar-SY" sz="1200" dirty="0">
                <a:solidFill>
                  <a:schemeClr val="bg1"/>
                </a:solidFill>
              </a:rPr>
            </a:br>
            <a:endParaRPr lang="ar-SY" sz="1200" dirty="0">
              <a:solidFill>
                <a:schemeClr val="bg1"/>
              </a:solidFill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96B7E2B7-DC62-4940-ADE6-B6B8A3836FBB}"/>
              </a:ext>
            </a:extLst>
          </p:cNvPr>
          <p:cNvSpPr txBox="1"/>
          <p:nvPr/>
        </p:nvSpPr>
        <p:spPr>
          <a:xfrm>
            <a:off x="7114455" y="5188676"/>
            <a:ext cx="124264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2000" dirty="0">
                <a:solidFill>
                  <a:srgbClr val="FF2E63"/>
                </a:solidFill>
              </a:rPr>
              <a:t>الإدارة </a:t>
            </a:r>
          </a:p>
          <a:p>
            <a:r>
              <a:rPr lang="ar-QA" sz="2000" dirty="0">
                <a:solidFill>
                  <a:srgbClr val="FF2E63"/>
                </a:solidFill>
              </a:rPr>
              <a:t>والتخطيط</a:t>
            </a:r>
            <a:endParaRPr lang="ar-SY" sz="2000" dirty="0">
              <a:solidFill>
                <a:srgbClr val="FF2E63"/>
              </a:solidFill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6091535C-BF82-4D18-9ED4-27BCD9315FC1}"/>
              </a:ext>
            </a:extLst>
          </p:cNvPr>
          <p:cNvSpPr txBox="1"/>
          <p:nvPr/>
        </p:nvSpPr>
        <p:spPr>
          <a:xfrm>
            <a:off x="5611363" y="2437078"/>
            <a:ext cx="141897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QA" sz="2000" dirty="0">
                <a:solidFill>
                  <a:srgbClr val="FF2E63"/>
                </a:solidFill>
              </a:rPr>
              <a:t>لديه القدرة </a:t>
            </a:r>
          </a:p>
          <a:p>
            <a:r>
              <a:rPr lang="ar-QA" sz="2000" dirty="0">
                <a:solidFill>
                  <a:srgbClr val="FF2E63"/>
                </a:solidFill>
              </a:rPr>
              <a:t>على التواصل مع الجميع</a:t>
            </a:r>
            <a:endParaRPr lang="ar-SY" sz="2000" dirty="0">
              <a:solidFill>
                <a:srgbClr val="FF2E63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B77F29B-7FCC-4F49-A738-E18CED02FD92}"/>
              </a:ext>
            </a:extLst>
          </p:cNvPr>
          <p:cNvSpPr txBox="1"/>
          <p:nvPr/>
        </p:nvSpPr>
        <p:spPr>
          <a:xfrm>
            <a:off x="2528077" y="2534833"/>
            <a:ext cx="141897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QA" sz="2000" dirty="0">
                <a:solidFill>
                  <a:srgbClr val="FF2E63"/>
                </a:solidFill>
              </a:rPr>
              <a:t>صاحب </a:t>
            </a:r>
            <a:r>
              <a:rPr lang="ar-QA" sz="2000" dirty="0" err="1">
                <a:solidFill>
                  <a:srgbClr val="FF2E63"/>
                </a:solidFill>
              </a:rPr>
              <a:t>مسؤلية</a:t>
            </a:r>
            <a:endParaRPr lang="ar-SY" sz="2000" dirty="0">
              <a:solidFill>
                <a:srgbClr val="FF2E63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0776C00-A40B-4404-9CAE-A3CF51679F5E}"/>
              </a:ext>
            </a:extLst>
          </p:cNvPr>
          <p:cNvSpPr txBox="1"/>
          <p:nvPr/>
        </p:nvSpPr>
        <p:spPr>
          <a:xfrm>
            <a:off x="3906440" y="5034787"/>
            <a:ext cx="141897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QA" sz="2000" dirty="0">
                <a:solidFill>
                  <a:srgbClr val="FF2E63"/>
                </a:solidFill>
              </a:rPr>
              <a:t>نموذج أخلاقي </a:t>
            </a:r>
            <a:r>
              <a:rPr lang="ar-QA" sz="2000">
                <a:solidFill>
                  <a:srgbClr val="FF2E63"/>
                </a:solidFill>
              </a:rPr>
              <a:t>للاخرين</a:t>
            </a:r>
            <a:endParaRPr lang="ar-SY" sz="2000" dirty="0">
              <a:solidFill>
                <a:srgbClr val="FF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3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49" grpId="0"/>
      <p:bldP spid="51" grpId="0"/>
      <p:bldP spid="53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57;p53">
            <a:extLst>
              <a:ext uri="{FF2B5EF4-FFF2-40B4-BE49-F238E27FC236}">
                <a16:creationId xmlns:a16="http://schemas.microsoft.com/office/drawing/2014/main" id="{E190147D-7733-43D3-B39D-3CFF5E17C44C}"/>
              </a:ext>
            </a:extLst>
          </p:cNvPr>
          <p:cNvSpPr/>
          <p:nvPr/>
        </p:nvSpPr>
        <p:spPr>
          <a:xfrm>
            <a:off x="9132681" y="2748745"/>
            <a:ext cx="1360510" cy="1360510"/>
          </a:xfrm>
          <a:prstGeom prst="ellipse">
            <a:avLst/>
          </a:prstGeom>
          <a:solidFill>
            <a:srgbClr val="010A43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758;p53">
            <a:extLst>
              <a:ext uri="{FF2B5EF4-FFF2-40B4-BE49-F238E27FC236}">
                <a16:creationId xmlns:a16="http://schemas.microsoft.com/office/drawing/2014/main" id="{4F582ABA-3807-4BC4-8E69-CAA5139C9435}"/>
              </a:ext>
            </a:extLst>
          </p:cNvPr>
          <p:cNvGrpSpPr/>
          <p:nvPr/>
        </p:nvGrpSpPr>
        <p:grpSpPr>
          <a:xfrm>
            <a:off x="9394913" y="3018212"/>
            <a:ext cx="827930" cy="822115"/>
            <a:chOff x="-63250675" y="3744075"/>
            <a:chExt cx="320350" cy="318100"/>
          </a:xfrm>
          <a:solidFill>
            <a:srgbClr val="FF2E63"/>
          </a:solidFill>
        </p:grpSpPr>
        <p:sp>
          <p:nvSpPr>
            <p:cNvPr id="13" name="Google Shape;759;p53">
              <a:extLst>
                <a:ext uri="{FF2B5EF4-FFF2-40B4-BE49-F238E27FC236}">
                  <a16:creationId xmlns:a16="http://schemas.microsoft.com/office/drawing/2014/main" id="{90EA8871-EF19-4511-812A-EC0C96CA4F07}"/>
                </a:ext>
              </a:extLst>
            </p:cNvPr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60;p53">
              <a:extLst>
                <a:ext uri="{FF2B5EF4-FFF2-40B4-BE49-F238E27FC236}">
                  <a16:creationId xmlns:a16="http://schemas.microsoft.com/office/drawing/2014/main" id="{51DE5A0F-AFB5-4CA5-8B22-83EC49E3438C}"/>
                </a:ext>
              </a:extLst>
            </p:cNvPr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61;p53">
              <a:extLst>
                <a:ext uri="{FF2B5EF4-FFF2-40B4-BE49-F238E27FC236}">
                  <a16:creationId xmlns:a16="http://schemas.microsoft.com/office/drawing/2014/main" id="{3F8AC55F-C875-48D8-8C00-060A42737A7A}"/>
                </a:ext>
              </a:extLst>
            </p:cNvPr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763;p53">
            <a:extLst>
              <a:ext uri="{FF2B5EF4-FFF2-40B4-BE49-F238E27FC236}">
                <a16:creationId xmlns:a16="http://schemas.microsoft.com/office/drawing/2014/main" id="{D5DA760C-59BD-4F56-A8B6-A596A67C63A5}"/>
              </a:ext>
            </a:extLst>
          </p:cNvPr>
          <p:cNvSpPr/>
          <p:nvPr/>
        </p:nvSpPr>
        <p:spPr>
          <a:xfrm>
            <a:off x="5596637" y="2748745"/>
            <a:ext cx="1360510" cy="1360510"/>
          </a:xfrm>
          <a:prstGeom prst="ellipse">
            <a:avLst/>
          </a:prstGeom>
          <a:solidFill>
            <a:srgbClr val="010A43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764;p53">
            <a:extLst>
              <a:ext uri="{FF2B5EF4-FFF2-40B4-BE49-F238E27FC236}">
                <a16:creationId xmlns:a16="http://schemas.microsoft.com/office/drawing/2014/main" id="{135004F4-2DF6-4CB8-9658-F7C2D2A3AD9E}"/>
              </a:ext>
            </a:extLst>
          </p:cNvPr>
          <p:cNvGrpSpPr/>
          <p:nvPr/>
        </p:nvGrpSpPr>
        <p:grpSpPr>
          <a:xfrm>
            <a:off x="5862886" y="3017862"/>
            <a:ext cx="828021" cy="822218"/>
            <a:chOff x="2450476" y="1774935"/>
            <a:chExt cx="499000" cy="495503"/>
          </a:xfrm>
          <a:solidFill>
            <a:srgbClr val="FF2E63"/>
          </a:solidFill>
        </p:grpSpPr>
        <p:sp>
          <p:nvSpPr>
            <p:cNvPr id="7" name="Google Shape;765;p53">
              <a:extLst>
                <a:ext uri="{FF2B5EF4-FFF2-40B4-BE49-F238E27FC236}">
                  <a16:creationId xmlns:a16="http://schemas.microsoft.com/office/drawing/2014/main" id="{BD98A000-F423-4C38-99ED-21D976323137}"/>
                </a:ext>
              </a:extLst>
            </p:cNvPr>
            <p:cNvSpPr/>
            <p:nvPr/>
          </p:nvSpPr>
          <p:spPr>
            <a:xfrm>
              <a:off x="2476454" y="1818441"/>
              <a:ext cx="428449" cy="428449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66;p53">
              <a:extLst>
                <a:ext uri="{FF2B5EF4-FFF2-40B4-BE49-F238E27FC236}">
                  <a16:creationId xmlns:a16="http://schemas.microsoft.com/office/drawing/2014/main" id="{F490840C-94DE-4F96-8319-815C5B8DD3EB}"/>
                </a:ext>
              </a:extLst>
            </p:cNvPr>
            <p:cNvSpPr/>
            <p:nvPr/>
          </p:nvSpPr>
          <p:spPr>
            <a:xfrm>
              <a:off x="2784770" y="1774935"/>
              <a:ext cx="164706" cy="166121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67;p53">
              <a:extLst>
                <a:ext uri="{FF2B5EF4-FFF2-40B4-BE49-F238E27FC236}">
                  <a16:creationId xmlns:a16="http://schemas.microsoft.com/office/drawing/2014/main" id="{ABC277FB-85A9-4D14-88FF-D00A847F3F6D}"/>
                </a:ext>
              </a:extLst>
            </p:cNvPr>
            <p:cNvSpPr/>
            <p:nvPr/>
          </p:nvSpPr>
          <p:spPr>
            <a:xfrm>
              <a:off x="2663409" y="2145346"/>
              <a:ext cx="133777" cy="125092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68;p53">
              <a:extLst>
                <a:ext uri="{FF2B5EF4-FFF2-40B4-BE49-F238E27FC236}">
                  <a16:creationId xmlns:a16="http://schemas.microsoft.com/office/drawing/2014/main" id="{95D6E2CE-7A4B-4AF1-B96A-A8CC76950621}"/>
                </a:ext>
              </a:extLst>
            </p:cNvPr>
            <p:cNvSpPr/>
            <p:nvPr/>
          </p:nvSpPr>
          <p:spPr>
            <a:xfrm>
              <a:off x="2450476" y="1924947"/>
              <a:ext cx="126310" cy="133738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763;p53">
            <a:extLst>
              <a:ext uri="{FF2B5EF4-FFF2-40B4-BE49-F238E27FC236}">
                <a16:creationId xmlns:a16="http://schemas.microsoft.com/office/drawing/2014/main" id="{1D286E36-4C4F-4D8A-89D9-CBE658DEF3A9}"/>
              </a:ext>
            </a:extLst>
          </p:cNvPr>
          <p:cNvSpPr/>
          <p:nvPr/>
        </p:nvSpPr>
        <p:spPr>
          <a:xfrm>
            <a:off x="2060593" y="2748718"/>
            <a:ext cx="1360510" cy="1360510"/>
          </a:xfrm>
          <a:prstGeom prst="ellipse">
            <a:avLst/>
          </a:prstGeom>
          <a:solidFill>
            <a:srgbClr val="010A43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4232;p65">
            <a:extLst>
              <a:ext uri="{FF2B5EF4-FFF2-40B4-BE49-F238E27FC236}">
                <a16:creationId xmlns:a16="http://schemas.microsoft.com/office/drawing/2014/main" id="{62562298-8C96-4D12-AAE2-4D00683839AE}"/>
              </a:ext>
            </a:extLst>
          </p:cNvPr>
          <p:cNvGrpSpPr/>
          <p:nvPr/>
        </p:nvGrpSpPr>
        <p:grpSpPr>
          <a:xfrm>
            <a:off x="2367482" y="3096267"/>
            <a:ext cx="756356" cy="756513"/>
            <a:chOff x="5049725" y="2027900"/>
            <a:chExt cx="481750" cy="481850"/>
          </a:xfrm>
          <a:solidFill>
            <a:srgbClr val="FF2E63"/>
          </a:solidFill>
        </p:grpSpPr>
        <p:sp>
          <p:nvSpPr>
            <p:cNvPr id="23" name="Google Shape;4233;p65">
              <a:extLst>
                <a:ext uri="{FF2B5EF4-FFF2-40B4-BE49-F238E27FC236}">
                  <a16:creationId xmlns:a16="http://schemas.microsoft.com/office/drawing/2014/main" id="{98844696-624C-44BB-94F9-B393B677C363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4234;p65">
              <a:extLst>
                <a:ext uri="{FF2B5EF4-FFF2-40B4-BE49-F238E27FC236}">
                  <a16:creationId xmlns:a16="http://schemas.microsoft.com/office/drawing/2014/main" id="{0503F05C-DF96-4E71-9935-5B8C27EB31B9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4235;p65">
              <a:extLst>
                <a:ext uri="{FF2B5EF4-FFF2-40B4-BE49-F238E27FC236}">
                  <a16:creationId xmlns:a16="http://schemas.microsoft.com/office/drawing/2014/main" id="{DC65F8DE-C0B5-46CB-BD4B-E3D73CDF0CAB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" name="Google Shape;4236;p65">
              <a:extLst>
                <a:ext uri="{FF2B5EF4-FFF2-40B4-BE49-F238E27FC236}">
                  <a16:creationId xmlns:a16="http://schemas.microsoft.com/office/drawing/2014/main" id="{4782F6AD-E13A-474D-8702-AF65DFDE0F91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4237;p65">
              <a:extLst>
                <a:ext uri="{FF2B5EF4-FFF2-40B4-BE49-F238E27FC236}">
                  <a16:creationId xmlns:a16="http://schemas.microsoft.com/office/drawing/2014/main" id="{A3AB69BA-A482-4464-89B0-48440220331F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4238;p65">
              <a:extLst>
                <a:ext uri="{FF2B5EF4-FFF2-40B4-BE49-F238E27FC236}">
                  <a16:creationId xmlns:a16="http://schemas.microsoft.com/office/drawing/2014/main" id="{4116326C-AE3C-47C1-9B32-182D33B7AEC4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4239;p65">
              <a:extLst>
                <a:ext uri="{FF2B5EF4-FFF2-40B4-BE49-F238E27FC236}">
                  <a16:creationId xmlns:a16="http://schemas.microsoft.com/office/drawing/2014/main" id="{EBB3FD2A-71C6-4F6C-BFF9-7530FFFA8707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" name="Google Shape;4240;p65">
              <a:extLst>
                <a:ext uri="{FF2B5EF4-FFF2-40B4-BE49-F238E27FC236}">
                  <a16:creationId xmlns:a16="http://schemas.microsoft.com/office/drawing/2014/main" id="{B90EB956-476B-4B5A-85D5-1867B47422AF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EE81153A-9232-49E0-8147-F5EB651FFE59}"/>
              </a:ext>
            </a:extLst>
          </p:cNvPr>
          <p:cNvSpPr txBox="1"/>
          <p:nvPr/>
        </p:nvSpPr>
        <p:spPr>
          <a:xfrm>
            <a:off x="8293264" y="4771594"/>
            <a:ext cx="33527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QA" sz="1600" dirty="0"/>
              <a:t>اجعل لك هدفا وكن مصمم وواثقا على تحقيقه.</a:t>
            </a:r>
            <a:endParaRPr lang="ar-SY" sz="1600" dirty="0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E07498B-F817-4CAA-B81E-34B783CF5942}"/>
              </a:ext>
            </a:extLst>
          </p:cNvPr>
          <p:cNvSpPr txBox="1"/>
          <p:nvPr/>
        </p:nvSpPr>
        <p:spPr>
          <a:xfrm>
            <a:off x="8019779" y="4272074"/>
            <a:ext cx="402866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3600" dirty="0">
                <a:solidFill>
                  <a:srgbClr val="FF2E63"/>
                </a:solidFill>
              </a:rPr>
              <a:t>لدي اهداف واضحة </a:t>
            </a:r>
            <a:endParaRPr lang="ar-SY" sz="3600" dirty="0">
              <a:solidFill>
                <a:srgbClr val="FF2E63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33ACF15-F329-4922-96CE-91294D1F59AD}"/>
              </a:ext>
            </a:extLst>
          </p:cNvPr>
          <p:cNvSpPr txBox="1"/>
          <p:nvPr/>
        </p:nvSpPr>
        <p:spPr>
          <a:xfrm>
            <a:off x="4351939" y="4272073"/>
            <a:ext cx="356860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3600" dirty="0">
                <a:solidFill>
                  <a:srgbClr val="FF2E63"/>
                </a:solidFill>
              </a:rPr>
              <a:t>اتشاور مع الجميع</a:t>
            </a:r>
            <a:endParaRPr lang="ar-SY" sz="3600" dirty="0">
              <a:solidFill>
                <a:srgbClr val="FF2E63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3ED3D714-1FB3-488C-A4F2-88533C83E5C1}"/>
              </a:ext>
            </a:extLst>
          </p:cNvPr>
          <p:cNvSpPr txBox="1"/>
          <p:nvPr/>
        </p:nvSpPr>
        <p:spPr>
          <a:xfrm>
            <a:off x="802161" y="4788865"/>
            <a:ext cx="33527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QA" sz="1600" dirty="0"/>
              <a:t>ان اجعل من فكرتي, مشروعا صغيرا احققه على ارض الواقع.</a:t>
            </a:r>
            <a:endParaRPr lang="ar-SY" sz="1600" dirty="0">
              <a:solidFill>
                <a:srgbClr val="FF2E63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8EA346C3-CA1B-47C4-ADF6-8D22116D2404}"/>
              </a:ext>
            </a:extLst>
          </p:cNvPr>
          <p:cNvSpPr txBox="1"/>
          <p:nvPr/>
        </p:nvSpPr>
        <p:spPr>
          <a:xfrm>
            <a:off x="417300" y="4272075"/>
            <a:ext cx="365196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3600" dirty="0">
                <a:solidFill>
                  <a:srgbClr val="FF2E63"/>
                </a:solidFill>
              </a:rPr>
              <a:t>افكر اخطط احقق!</a:t>
            </a:r>
            <a:endParaRPr lang="ar-SY" sz="3600" dirty="0">
              <a:solidFill>
                <a:srgbClr val="FF2E63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67BA1BD1-D00A-4527-B9D4-657AF1214D26}"/>
              </a:ext>
            </a:extLst>
          </p:cNvPr>
          <p:cNvSpPr txBox="1"/>
          <p:nvPr/>
        </p:nvSpPr>
        <p:spPr>
          <a:xfrm>
            <a:off x="3507319" y="602004"/>
            <a:ext cx="5014514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8000" dirty="0">
                <a:solidFill>
                  <a:srgbClr val="010A43"/>
                </a:solidFill>
              </a:rPr>
              <a:t>قائد متميز </a:t>
            </a:r>
            <a:endParaRPr lang="ar-SY" sz="8000" dirty="0">
              <a:solidFill>
                <a:srgbClr val="FF2E6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5543" y="4879315"/>
            <a:ext cx="31053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dirty="0"/>
              <a:t>الشورى وتبادل </a:t>
            </a:r>
            <a:r>
              <a:rPr lang="ar-QA" dirty="0" err="1"/>
              <a:t>الاراءا</a:t>
            </a:r>
            <a:r>
              <a:rPr lang="ar-QA" dirty="0"/>
              <a:t> لمختلفة.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8806914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6" grpId="0" animBg="1"/>
      <p:bldP spid="31" grpId="0"/>
      <p:bldP spid="32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EB149D1-55F4-4953-A8DE-B8E60E20E781}"/>
              </a:ext>
            </a:extLst>
          </p:cNvPr>
          <p:cNvSpPr txBox="1"/>
          <p:nvPr/>
        </p:nvSpPr>
        <p:spPr>
          <a:xfrm>
            <a:off x="45684" y="175854"/>
            <a:ext cx="12176731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6600" dirty="0">
                <a:solidFill>
                  <a:srgbClr val="010A43"/>
                </a:solidFill>
              </a:rPr>
              <a:t>كيف اجعل الفكرة قابلة لتحقيق؟</a:t>
            </a:r>
            <a:endParaRPr lang="ar-SY" sz="6600" dirty="0">
              <a:solidFill>
                <a:srgbClr val="FF2E63"/>
              </a:solidFill>
            </a:endParaRPr>
          </a:p>
        </p:txBody>
      </p:sp>
      <p:sp>
        <p:nvSpPr>
          <p:cNvPr id="3" name="Google Shape;781;p40">
            <a:extLst>
              <a:ext uri="{FF2B5EF4-FFF2-40B4-BE49-F238E27FC236}">
                <a16:creationId xmlns:a16="http://schemas.microsoft.com/office/drawing/2014/main" id="{6300D495-D854-42F1-A509-120ACA376E37}"/>
              </a:ext>
            </a:extLst>
          </p:cNvPr>
          <p:cNvSpPr/>
          <p:nvPr/>
        </p:nvSpPr>
        <p:spPr>
          <a:xfrm>
            <a:off x="2442285" y="1935377"/>
            <a:ext cx="823714" cy="823714"/>
          </a:xfrm>
          <a:prstGeom prst="ellipse">
            <a:avLst/>
          </a:prstGeom>
          <a:solidFill>
            <a:srgbClr val="010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782;p40">
            <a:extLst>
              <a:ext uri="{FF2B5EF4-FFF2-40B4-BE49-F238E27FC236}">
                <a16:creationId xmlns:a16="http://schemas.microsoft.com/office/drawing/2014/main" id="{A5B80531-F7A5-497F-ABB2-C9CFE6118037}"/>
              </a:ext>
            </a:extLst>
          </p:cNvPr>
          <p:cNvSpPr/>
          <p:nvPr/>
        </p:nvSpPr>
        <p:spPr>
          <a:xfrm>
            <a:off x="5747643" y="1935377"/>
            <a:ext cx="823714" cy="823714"/>
          </a:xfrm>
          <a:prstGeom prst="ellipse">
            <a:avLst/>
          </a:prstGeom>
          <a:solidFill>
            <a:srgbClr val="010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783;p40">
            <a:extLst>
              <a:ext uri="{FF2B5EF4-FFF2-40B4-BE49-F238E27FC236}">
                <a16:creationId xmlns:a16="http://schemas.microsoft.com/office/drawing/2014/main" id="{D91BB5E2-D041-4A5A-BF4B-A3F9BA863C10}"/>
              </a:ext>
            </a:extLst>
          </p:cNvPr>
          <p:cNvSpPr/>
          <p:nvPr/>
        </p:nvSpPr>
        <p:spPr>
          <a:xfrm>
            <a:off x="9053001" y="1935377"/>
            <a:ext cx="823714" cy="823714"/>
          </a:xfrm>
          <a:prstGeom prst="ellipse">
            <a:avLst/>
          </a:prstGeom>
          <a:solidFill>
            <a:srgbClr val="010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84;p40">
            <a:extLst>
              <a:ext uri="{FF2B5EF4-FFF2-40B4-BE49-F238E27FC236}">
                <a16:creationId xmlns:a16="http://schemas.microsoft.com/office/drawing/2014/main" id="{D976812C-EF13-4958-842E-25F6AC3E33AA}"/>
              </a:ext>
            </a:extLst>
          </p:cNvPr>
          <p:cNvSpPr/>
          <p:nvPr/>
        </p:nvSpPr>
        <p:spPr>
          <a:xfrm>
            <a:off x="2442285" y="4633345"/>
            <a:ext cx="823714" cy="823714"/>
          </a:xfrm>
          <a:prstGeom prst="ellipse">
            <a:avLst/>
          </a:prstGeom>
          <a:solidFill>
            <a:srgbClr val="010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85;p40">
            <a:extLst>
              <a:ext uri="{FF2B5EF4-FFF2-40B4-BE49-F238E27FC236}">
                <a16:creationId xmlns:a16="http://schemas.microsoft.com/office/drawing/2014/main" id="{82631F17-86F9-42D1-8953-9FB8D9B2864C}"/>
              </a:ext>
            </a:extLst>
          </p:cNvPr>
          <p:cNvSpPr/>
          <p:nvPr/>
        </p:nvSpPr>
        <p:spPr>
          <a:xfrm>
            <a:off x="5747643" y="4633345"/>
            <a:ext cx="823714" cy="823714"/>
          </a:xfrm>
          <a:prstGeom prst="ellipse">
            <a:avLst/>
          </a:prstGeom>
          <a:solidFill>
            <a:srgbClr val="010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86;p40">
            <a:extLst>
              <a:ext uri="{FF2B5EF4-FFF2-40B4-BE49-F238E27FC236}">
                <a16:creationId xmlns:a16="http://schemas.microsoft.com/office/drawing/2014/main" id="{A39E75E2-8521-4439-8080-349E21659DB7}"/>
              </a:ext>
            </a:extLst>
          </p:cNvPr>
          <p:cNvSpPr/>
          <p:nvPr/>
        </p:nvSpPr>
        <p:spPr>
          <a:xfrm>
            <a:off x="9053001" y="4633345"/>
            <a:ext cx="823714" cy="823714"/>
          </a:xfrm>
          <a:prstGeom prst="ellipse">
            <a:avLst/>
          </a:prstGeom>
          <a:solidFill>
            <a:srgbClr val="010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787;p40">
            <a:extLst>
              <a:ext uri="{FF2B5EF4-FFF2-40B4-BE49-F238E27FC236}">
                <a16:creationId xmlns:a16="http://schemas.microsoft.com/office/drawing/2014/main" id="{D6255FC0-5E4A-4F54-92E7-263B1B5683A9}"/>
              </a:ext>
            </a:extLst>
          </p:cNvPr>
          <p:cNvGrpSpPr/>
          <p:nvPr/>
        </p:nvGrpSpPr>
        <p:grpSpPr>
          <a:xfrm>
            <a:off x="2611262" y="2104977"/>
            <a:ext cx="485772" cy="485621"/>
            <a:chOff x="5642475" y="1435075"/>
            <a:chExt cx="481975" cy="481825"/>
          </a:xfrm>
          <a:solidFill>
            <a:srgbClr val="FF2E63"/>
          </a:solidFill>
        </p:grpSpPr>
        <p:sp>
          <p:nvSpPr>
            <p:cNvPr id="10" name="Google Shape;788;p40">
              <a:extLst>
                <a:ext uri="{FF2B5EF4-FFF2-40B4-BE49-F238E27FC236}">
                  <a16:creationId xmlns:a16="http://schemas.microsoft.com/office/drawing/2014/main" id="{D39BD88C-715C-49FC-8E11-34570BDD9F34}"/>
                </a:ext>
              </a:extLst>
            </p:cNvPr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789;p40">
              <a:extLst>
                <a:ext uri="{FF2B5EF4-FFF2-40B4-BE49-F238E27FC236}">
                  <a16:creationId xmlns:a16="http://schemas.microsoft.com/office/drawing/2014/main" id="{F2CEEE16-9884-49B7-AB0E-7664B28734AE}"/>
                </a:ext>
              </a:extLst>
            </p:cNvPr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790;p40">
              <a:extLst>
                <a:ext uri="{FF2B5EF4-FFF2-40B4-BE49-F238E27FC236}">
                  <a16:creationId xmlns:a16="http://schemas.microsoft.com/office/drawing/2014/main" id="{B6E9780F-A334-4F2E-B005-37E40BEBF7DF}"/>
                </a:ext>
              </a:extLst>
            </p:cNvPr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" name="Google Shape;791;p40">
            <a:extLst>
              <a:ext uri="{FF2B5EF4-FFF2-40B4-BE49-F238E27FC236}">
                <a16:creationId xmlns:a16="http://schemas.microsoft.com/office/drawing/2014/main" id="{7D1CDD76-77F3-4779-95B1-B3ABF218C81A}"/>
              </a:ext>
            </a:extLst>
          </p:cNvPr>
          <p:cNvGrpSpPr/>
          <p:nvPr/>
        </p:nvGrpSpPr>
        <p:grpSpPr>
          <a:xfrm>
            <a:off x="5897169" y="2086761"/>
            <a:ext cx="524640" cy="522043"/>
            <a:chOff x="-41893475" y="3584850"/>
            <a:chExt cx="318225" cy="316650"/>
          </a:xfrm>
          <a:solidFill>
            <a:srgbClr val="FF2E63"/>
          </a:solidFill>
        </p:grpSpPr>
        <p:sp>
          <p:nvSpPr>
            <p:cNvPr id="14" name="Google Shape;792;p40">
              <a:extLst>
                <a:ext uri="{FF2B5EF4-FFF2-40B4-BE49-F238E27FC236}">
                  <a16:creationId xmlns:a16="http://schemas.microsoft.com/office/drawing/2014/main" id="{97717AE2-90CF-4BE2-831E-7E07BC58F6A5}"/>
                </a:ext>
              </a:extLst>
            </p:cNvPr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93;p40">
              <a:extLst>
                <a:ext uri="{FF2B5EF4-FFF2-40B4-BE49-F238E27FC236}">
                  <a16:creationId xmlns:a16="http://schemas.microsoft.com/office/drawing/2014/main" id="{6863851B-2D25-4C28-8E7B-A16121273FC0}"/>
                </a:ext>
              </a:extLst>
            </p:cNvPr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94;p40">
              <a:extLst>
                <a:ext uri="{FF2B5EF4-FFF2-40B4-BE49-F238E27FC236}">
                  <a16:creationId xmlns:a16="http://schemas.microsoft.com/office/drawing/2014/main" id="{3BF315DC-A81D-4ED9-BF1E-5176D7D0F734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95;p40">
              <a:extLst>
                <a:ext uri="{FF2B5EF4-FFF2-40B4-BE49-F238E27FC236}">
                  <a16:creationId xmlns:a16="http://schemas.microsoft.com/office/drawing/2014/main" id="{9711B191-A846-4E59-9076-661ED9804472}"/>
                </a:ext>
              </a:extLst>
            </p:cNvPr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796;p40">
            <a:extLst>
              <a:ext uri="{FF2B5EF4-FFF2-40B4-BE49-F238E27FC236}">
                <a16:creationId xmlns:a16="http://schemas.microsoft.com/office/drawing/2014/main" id="{A7B989A3-7684-4E6E-8CEE-57A9C8BAD193}"/>
              </a:ext>
            </a:extLst>
          </p:cNvPr>
          <p:cNvGrpSpPr/>
          <p:nvPr/>
        </p:nvGrpSpPr>
        <p:grpSpPr>
          <a:xfrm>
            <a:off x="9296890" y="2105293"/>
            <a:ext cx="335916" cy="485306"/>
            <a:chOff x="2008875" y="245325"/>
            <a:chExt cx="3588700" cy="5184675"/>
          </a:xfrm>
          <a:solidFill>
            <a:srgbClr val="FF2E63"/>
          </a:solidFill>
        </p:grpSpPr>
        <p:sp>
          <p:nvSpPr>
            <p:cNvPr id="19" name="Google Shape;797;p40">
              <a:extLst>
                <a:ext uri="{FF2B5EF4-FFF2-40B4-BE49-F238E27FC236}">
                  <a16:creationId xmlns:a16="http://schemas.microsoft.com/office/drawing/2014/main" id="{A6B49F3A-6E62-4CFE-8D26-FB3EF06D4E14}"/>
                </a:ext>
              </a:extLst>
            </p:cNvPr>
            <p:cNvSpPr/>
            <p:nvPr/>
          </p:nvSpPr>
          <p:spPr>
            <a:xfrm>
              <a:off x="3118850" y="3075700"/>
              <a:ext cx="1368750" cy="1286725"/>
            </a:xfrm>
            <a:custGeom>
              <a:avLst/>
              <a:gdLst/>
              <a:ahLst/>
              <a:cxnLst/>
              <a:rect l="l" t="t" r="r" b="b"/>
              <a:pathLst>
                <a:path w="54750" h="51469" extrusionOk="0">
                  <a:moveTo>
                    <a:pt x="27375" y="0"/>
                  </a:moveTo>
                  <a:lnTo>
                    <a:pt x="13670" y="7214"/>
                  </a:lnTo>
                  <a:cubicBezTo>
                    <a:pt x="12624" y="16952"/>
                    <a:pt x="8115" y="37582"/>
                    <a:pt x="0" y="51468"/>
                  </a:cubicBezTo>
                  <a:lnTo>
                    <a:pt x="54750" y="51468"/>
                  </a:lnTo>
                  <a:cubicBezTo>
                    <a:pt x="46635" y="37582"/>
                    <a:pt x="42126" y="16952"/>
                    <a:pt x="41080" y="7214"/>
                  </a:cubicBezTo>
                  <a:lnTo>
                    <a:pt x="27375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98;p40">
              <a:extLst>
                <a:ext uri="{FF2B5EF4-FFF2-40B4-BE49-F238E27FC236}">
                  <a16:creationId xmlns:a16="http://schemas.microsoft.com/office/drawing/2014/main" id="{AFD714D0-86B0-4182-88C0-8958B6BC5410}"/>
                </a:ext>
              </a:extLst>
            </p:cNvPr>
            <p:cNvSpPr/>
            <p:nvPr/>
          </p:nvSpPr>
          <p:spPr>
            <a:xfrm>
              <a:off x="2506600" y="4362400"/>
              <a:ext cx="2592350" cy="797100"/>
            </a:xfrm>
            <a:custGeom>
              <a:avLst/>
              <a:gdLst/>
              <a:ahLst/>
              <a:cxnLst/>
              <a:rect l="l" t="t" r="r" b="b"/>
              <a:pathLst>
                <a:path w="103694" h="31884" extrusionOk="0">
                  <a:moveTo>
                    <a:pt x="1" y="0"/>
                  </a:moveTo>
                  <a:lnTo>
                    <a:pt x="1" y="31883"/>
                  </a:lnTo>
                  <a:lnTo>
                    <a:pt x="103693" y="31883"/>
                  </a:lnTo>
                  <a:lnTo>
                    <a:pt x="103693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9;p40">
              <a:extLst>
                <a:ext uri="{FF2B5EF4-FFF2-40B4-BE49-F238E27FC236}">
                  <a16:creationId xmlns:a16="http://schemas.microsoft.com/office/drawing/2014/main" id="{D7926484-E157-4373-9C75-DFF913186364}"/>
                </a:ext>
              </a:extLst>
            </p:cNvPr>
            <p:cNvSpPr/>
            <p:nvPr/>
          </p:nvSpPr>
          <p:spPr>
            <a:xfrm>
              <a:off x="2008875" y="5159475"/>
              <a:ext cx="3588700" cy="270525"/>
            </a:xfrm>
            <a:custGeom>
              <a:avLst/>
              <a:gdLst/>
              <a:ahLst/>
              <a:cxnLst/>
              <a:rect l="l" t="t" r="r" b="b"/>
              <a:pathLst>
                <a:path w="143548" h="10821" extrusionOk="0">
                  <a:moveTo>
                    <a:pt x="1" y="0"/>
                  </a:moveTo>
                  <a:lnTo>
                    <a:pt x="1" y="10821"/>
                  </a:lnTo>
                  <a:lnTo>
                    <a:pt x="143547" y="10821"/>
                  </a:lnTo>
                  <a:lnTo>
                    <a:pt x="143547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0;p40">
              <a:extLst>
                <a:ext uri="{FF2B5EF4-FFF2-40B4-BE49-F238E27FC236}">
                  <a16:creationId xmlns:a16="http://schemas.microsoft.com/office/drawing/2014/main" id="{D636EEA8-9E0D-4E67-8914-EEA09EC456DC}"/>
                </a:ext>
              </a:extLst>
            </p:cNvPr>
            <p:cNvSpPr/>
            <p:nvPr/>
          </p:nvSpPr>
          <p:spPr>
            <a:xfrm>
              <a:off x="2008875" y="245325"/>
              <a:ext cx="3588700" cy="3413775"/>
            </a:xfrm>
            <a:custGeom>
              <a:avLst/>
              <a:gdLst/>
              <a:ahLst/>
              <a:cxnLst/>
              <a:rect l="l" t="t" r="r" b="b"/>
              <a:pathLst>
                <a:path w="143548" h="136551" extrusionOk="0">
                  <a:moveTo>
                    <a:pt x="71774" y="1"/>
                  </a:moveTo>
                  <a:lnTo>
                    <a:pt x="49593" y="44976"/>
                  </a:lnTo>
                  <a:lnTo>
                    <a:pt x="1" y="52154"/>
                  </a:lnTo>
                  <a:lnTo>
                    <a:pt x="35887" y="87139"/>
                  </a:lnTo>
                  <a:lnTo>
                    <a:pt x="27412" y="136551"/>
                  </a:lnTo>
                  <a:lnTo>
                    <a:pt x="71774" y="113251"/>
                  </a:lnTo>
                  <a:lnTo>
                    <a:pt x="116136" y="136551"/>
                  </a:lnTo>
                  <a:lnTo>
                    <a:pt x="107661" y="87139"/>
                  </a:lnTo>
                  <a:lnTo>
                    <a:pt x="143547" y="52154"/>
                  </a:lnTo>
                  <a:lnTo>
                    <a:pt x="93955" y="44976"/>
                  </a:lnTo>
                  <a:lnTo>
                    <a:pt x="71774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801;p40">
            <a:extLst>
              <a:ext uri="{FF2B5EF4-FFF2-40B4-BE49-F238E27FC236}">
                <a16:creationId xmlns:a16="http://schemas.microsoft.com/office/drawing/2014/main" id="{81CE0149-4F3C-472B-8BFA-3D2C33B49E6D}"/>
              </a:ext>
            </a:extLst>
          </p:cNvPr>
          <p:cNvGrpSpPr/>
          <p:nvPr/>
        </p:nvGrpSpPr>
        <p:grpSpPr>
          <a:xfrm>
            <a:off x="2611390" y="4789396"/>
            <a:ext cx="485501" cy="511601"/>
            <a:chOff x="1333825" y="238125"/>
            <a:chExt cx="4953200" cy="5219475"/>
          </a:xfrm>
          <a:solidFill>
            <a:srgbClr val="FF2E63"/>
          </a:solidFill>
        </p:grpSpPr>
        <p:sp>
          <p:nvSpPr>
            <p:cNvPr id="24" name="Google Shape;802;p40">
              <a:extLst>
                <a:ext uri="{FF2B5EF4-FFF2-40B4-BE49-F238E27FC236}">
                  <a16:creationId xmlns:a16="http://schemas.microsoft.com/office/drawing/2014/main" id="{27ED7F35-7F7F-44D7-A980-E19E48B2FBF7}"/>
                </a:ext>
              </a:extLst>
            </p:cNvPr>
            <p:cNvSpPr/>
            <p:nvPr/>
          </p:nvSpPr>
          <p:spPr>
            <a:xfrm>
              <a:off x="4189600" y="3356575"/>
              <a:ext cx="2097425" cy="2100700"/>
            </a:xfrm>
            <a:custGeom>
              <a:avLst/>
              <a:gdLst/>
              <a:ahLst/>
              <a:cxnLst/>
              <a:rect l="l" t="t" r="r" b="b"/>
              <a:pathLst>
                <a:path w="83897" h="84028" extrusionOk="0">
                  <a:moveTo>
                    <a:pt x="57770" y="0"/>
                  </a:moveTo>
                  <a:cubicBezTo>
                    <a:pt x="44526" y="19279"/>
                    <a:pt x="23911" y="32979"/>
                    <a:pt x="1" y="37122"/>
                  </a:cubicBezTo>
                  <a:lnTo>
                    <a:pt x="20029" y="80115"/>
                  </a:lnTo>
                  <a:cubicBezTo>
                    <a:pt x="21265" y="82743"/>
                    <a:pt x="23731" y="84028"/>
                    <a:pt x="26190" y="84028"/>
                  </a:cubicBezTo>
                  <a:cubicBezTo>
                    <a:pt x="28858" y="84028"/>
                    <a:pt x="31518" y="82514"/>
                    <a:pt x="32588" y="79560"/>
                  </a:cubicBezTo>
                  <a:lnTo>
                    <a:pt x="42863" y="51344"/>
                  </a:lnTo>
                  <a:lnTo>
                    <a:pt x="44983" y="50365"/>
                  </a:lnTo>
                  <a:lnTo>
                    <a:pt x="73199" y="60608"/>
                  </a:lnTo>
                  <a:cubicBezTo>
                    <a:pt x="74003" y="60904"/>
                    <a:pt x="74802" y="61040"/>
                    <a:pt x="75572" y="61040"/>
                  </a:cubicBezTo>
                  <a:cubicBezTo>
                    <a:pt x="80241" y="61040"/>
                    <a:pt x="83897" y="56048"/>
                    <a:pt x="81713" y="51344"/>
                  </a:cubicBezTo>
                  <a:lnTo>
                    <a:pt x="577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03;p40">
              <a:extLst>
                <a:ext uri="{FF2B5EF4-FFF2-40B4-BE49-F238E27FC236}">
                  <a16:creationId xmlns:a16="http://schemas.microsoft.com/office/drawing/2014/main" id="{D3C8B5EF-EBF9-442A-874D-CEA27D8807BE}"/>
                </a:ext>
              </a:extLst>
            </p:cNvPr>
            <p:cNvSpPr/>
            <p:nvPr/>
          </p:nvSpPr>
          <p:spPr>
            <a:xfrm>
              <a:off x="1939650" y="238125"/>
              <a:ext cx="3741525" cy="3741500"/>
            </a:xfrm>
            <a:custGeom>
              <a:avLst/>
              <a:gdLst/>
              <a:ahLst/>
              <a:cxnLst/>
              <a:rect l="l" t="t" r="r" b="b"/>
              <a:pathLst>
                <a:path w="149661" h="149660" extrusionOk="0">
                  <a:moveTo>
                    <a:pt x="74830" y="34667"/>
                  </a:moveTo>
                  <a:cubicBezTo>
                    <a:pt x="77260" y="34667"/>
                    <a:pt x="79691" y="35931"/>
                    <a:pt x="80930" y="38459"/>
                  </a:cubicBezTo>
                  <a:lnTo>
                    <a:pt x="89118" y="55062"/>
                  </a:lnTo>
                  <a:lnTo>
                    <a:pt x="107483" y="57737"/>
                  </a:lnTo>
                  <a:cubicBezTo>
                    <a:pt x="113028" y="58520"/>
                    <a:pt x="115279" y="65403"/>
                    <a:pt x="111234" y="69317"/>
                  </a:cubicBezTo>
                  <a:lnTo>
                    <a:pt x="97958" y="82267"/>
                  </a:lnTo>
                  <a:lnTo>
                    <a:pt x="101122" y="100534"/>
                  </a:lnTo>
                  <a:cubicBezTo>
                    <a:pt x="101871" y="104952"/>
                    <a:pt x="98343" y="108491"/>
                    <a:pt x="94380" y="108491"/>
                  </a:cubicBezTo>
                  <a:cubicBezTo>
                    <a:pt x="93340" y="108491"/>
                    <a:pt x="92269" y="108247"/>
                    <a:pt x="91238" y="107711"/>
                  </a:cubicBezTo>
                  <a:lnTo>
                    <a:pt x="74830" y="99067"/>
                  </a:lnTo>
                  <a:lnTo>
                    <a:pt x="58423" y="107711"/>
                  </a:lnTo>
                  <a:cubicBezTo>
                    <a:pt x="57385" y="108254"/>
                    <a:pt x="56310" y="108500"/>
                    <a:pt x="55267" y="108500"/>
                  </a:cubicBezTo>
                  <a:cubicBezTo>
                    <a:pt x="51298" y="108500"/>
                    <a:pt x="47796" y="104926"/>
                    <a:pt x="48571" y="100534"/>
                  </a:cubicBezTo>
                  <a:lnTo>
                    <a:pt x="51703" y="82267"/>
                  </a:lnTo>
                  <a:lnTo>
                    <a:pt x="38427" y="69317"/>
                  </a:lnTo>
                  <a:cubicBezTo>
                    <a:pt x="34382" y="65403"/>
                    <a:pt x="36633" y="58520"/>
                    <a:pt x="42178" y="57737"/>
                  </a:cubicBezTo>
                  <a:lnTo>
                    <a:pt x="60543" y="55062"/>
                  </a:lnTo>
                  <a:lnTo>
                    <a:pt x="68730" y="38459"/>
                  </a:lnTo>
                  <a:cubicBezTo>
                    <a:pt x="69970" y="35931"/>
                    <a:pt x="72400" y="34667"/>
                    <a:pt x="74830" y="34667"/>
                  </a:cubicBezTo>
                  <a:close/>
                  <a:moveTo>
                    <a:pt x="74830" y="0"/>
                  </a:moveTo>
                  <a:cubicBezTo>
                    <a:pt x="33566" y="0"/>
                    <a:pt x="1" y="33566"/>
                    <a:pt x="1" y="74830"/>
                  </a:cubicBezTo>
                  <a:cubicBezTo>
                    <a:pt x="1" y="116094"/>
                    <a:pt x="33566" y="149660"/>
                    <a:pt x="74830" y="149660"/>
                  </a:cubicBezTo>
                  <a:cubicBezTo>
                    <a:pt x="116094" y="149660"/>
                    <a:pt x="149660" y="116094"/>
                    <a:pt x="149660" y="74830"/>
                  </a:cubicBezTo>
                  <a:cubicBezTo>
                    <a:pt x="149660" y="33566"/>
                    <a:pt x="116094" y="0"/>
                    <a:pt x="74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04;p40">
              <a:extLst>
                <a:ext uri="{FF2B5EF4-FFF2-40B4-BE49-F238E27FC236}">
                  <a16:creationId xmlns:a16="http://schemas.microsoft.com/office/drawing/2014/main" id="{23DAC8DD-2F9F-4589-86A4-E495B5BF055F}"/>
                </a:ext>
              </a:extLst>
            </p:cNvPr>
            <p:cNvSpPr/>
            <p:nvPr/>
          </p:nvSpPr>
          <p:spPr>
            <a:xfrm>
              <a:off x="1333825" y="3356575"/>
              <a:ext cx="2097400" cy="2101025"/>
            </a:xfrm>
            <a:custGeom>
              <a:avLst/>
              <a:gdLst/>
              <a:ahLst/>
              <a:cxnLst/>
              <a:rect l="l" t="t" r="r" b="b"/>
              <a:pathLst>
                <a:path w="83896" h="84041" extrusionOk="0">
                  <a:moveTo>
                    <a:pt x="26126" y="0"/>
                  </a:moveTo>
                  <a:lnTo>
                    <a:pt x="2183" y="51344"/>
                  </a:lnTo>
                  <a:cubicBezTo>
                    <a:pt x="0" y="56073"/>
                    <a:pt x="3674" y="61042"/>
                    <a:pt x="8325" y="61042"/>
                  </a:cubicBezTo>
                  <a:cubicBezTo>
                    <a:pt x="9096" y="61042"/>
                    <a:pt x="9894" y="60905"/>
                    <a:pt x="10696" y="60608"/>
                  </a:cubicBezTo>
                  <a:lnTo>
                    <a:pt x="38912" y="50365"/>
                  </a:lnTo>
                  <a:lnTo>
                    <a:pt x="41033" y="51344"/>
                  </a:lnTo>
                  <a:lnTo>
                    <a:pt x="51308" y="79560"/>
                  </a:lnTo>
                  <a:cubicBezTo>
                    <a:pt x="52379" y="82518"/>
                    <a:pt x="55044" y="84041"/>
                    <a:pt x="57712" y="84041"/>
                  </a:cubicBezTo>
                  <a:cubicBezTo>
                    <a:pt x="60163" y="84041"/>
                    <a:pt x="62616" y="82755"/>
                    <a:pt x="63834" y="80115"/>
                  </a:cubicBezTo>
                  <a:lnTo>
                    <a:pt x="83895" y="37122"/>
                  </a:lnTo>
                  <a:cubicBezTo>
                    <a:pt x="59985" y="32979"/>
                    <a:pt x="39369" y="19279"/>
                    <a:pt x="26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805;p40">
            <a:extLst>
              <a:ext uri="{FF2B5EF4-FFF2-40B4-BE49-F238E27FC236}">
                <a16:creationId xmlns:a16="http://schemas.microsoft.com/office/drawing/2014/main" id="{8C431638-6843-476F-9693-310FB5214303}"/>
              </a:ext>
            </a:extLst>
          </p:cNvPr>
          <p:cNvGrpSpPr/>
          <p:nvPr/>
        </p:nvGrpSpPr>
        <p:grpSpPr>
          <a:xfrm>
            <a:off x="9278603" y="4770346"/>
            <a:ext cx="372510" cy="549723"/>
            <a:chOff x="2030975" y="238150"/>
            <a:chExt cx="3536825" cy="5219375"/>
          </a:xfrm>
          <a:solidFill>
            <a:srgbClr val="FF2E63"/>
          </a:solidFill>
        </p:grpSpPr>
        <p:sp>
          <p:nvSpPr>
            <p:cNvPr id="28" name="Google Shape;806;p40">
              <a:extLst>
                <a:ext uri="{FF2B5EF4-FFF2-40B4-BE49-F238E27FC236}">
                  <a16:creationId xmlns:a16="http://schemas.microsoft.com/office/drawing/2014/main" id="{E182C640-DB80-498C-98A6-CBB718B18FDF}"/>
                </a:ext>
              </a:extLst>
            </p:cNvPr>
            <p:cNvSpPr/>
            <p:nvPr/>
          </p:nvSpPr>
          <p:spPr>
            <a:xfrm>
              <a:off x="3118850" y="1330050"/>
              <a:ext cx="1361075" cy="1361925"/>
            </a:xfrm>
            <a:custGeom>
              <a:avLst/>
              <a:gdLst/>
              <a:ahLst/>
              <a:cxnLst/>
              <a:rect l="l" t="t" r="r" b="b"/>
              <a:pathLst>
                <a:path w="54443" h="54477" extrusionOk="0">
                  <a:moveTo>
                    <a:pt x="27205" y="1"/>
                  </a:moveTo>
                  <a:cubicBezTo>
                    <a:pt x="12200" y="1"/>
                    <a:pt x="0" y="12233"/>
                    <a:pt x="0" y="27239"/>
                  </a:cubicBezTo>
                  <a:cubicBezTo>
                    <a:pt x="0" y="42244"/>
                    <a:pt x="12200" y="54476"/>
                    <a:pt x="27205" y="54476"/>
                  </a:cubicBezTo>
                  <a:cubicBezTo>
                    <a:pt x="42210" y="54476"/>
                    <a:pt x="54443" y="42244"/>
                    <a:pt x="54443" y="27239"/>
                  </a:cubicBezTo>
                  <a:cubicBezTo>
                    <a:pt x="54443" y="12233"/>
                    <a:pt x="42210" y="1"/>
                    <a:pt x="272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07;p40">
              <a:extLst>
                <a:ext uri="{FF2B5EF4-FFF2-40B4-BE49-F238E27FC236}">
                  <a16:creationId xmlns:a16="http://schemas.microsoft.com/office/drawing/2014/main" id="{BD0CBE76-7968-46B1-83A8-885657E7BD81}"/>
                </a:ext>
              </a:extLst>
            </p:cNvPr>
            <p:cNvSpPr/>
            <p:nvPr/>
          </p:nvSpPr>
          <p:spPr>
            <a:xfrm>
              <a:off x="2030975" y="238150"/>
              <a:ext cx="3536825" cy="3545775"/>
            </a:xfrm>
            <a:custGeom>
              <a:avLst/>
              <a:gdLst/>
              <a:ahLst/>
              <a:cxnLst/>
              <a:rect l="l" t="t" r="r" b="b"/>
              <a:pathLst>
                <a:path w="141473" h="141831" extrusionOk="0">
                  <a:moveTo>
                    <a:pt x="70720" y="31445"/>
                  </a:moveTo>
                  <a:cubicBezTo>
                    <a:pt x="92478" y="31445"/>
                    <a:pt x="110158" y="49157"/>
                    <a:pt x="110158" y="70915"/>
                  </a:cubicBezTo>
                  <a:cubicBezTo>
                    <a:pt x="110158" y="92672"/>
                    <a:pt x="92478" y="110385"/>
                    <a:pt x="70720" y="110385"/>
                  </a:cubicBezTo>
                  <a:cubicBezTo>
                    <a:pt x="48995" y="110385"/>
                    <a:pt x="31283" y="92672"/>
                    <a:pt x="31283" y="70915"/>
                  </a:cubicBezTo>
                  <a:cubicBezTo>
                    <a:pt x="31283" y="49157"/>
                    <a:pt x="48995" y="31445"/>
                    <a:pt x="70720" y="31445"/>
                  </a:cubicBezTo>
                  <a:close/>
                  <a:moveTo>
                    <a:pt x="57376" y="1"/>
                  </a:moveTo>
                  <a:cubicBezTo>
                    <a:pt x="56571" y="1"/>
                    <a:pt x="55745" y="90"/>
                    <a:pt x="54900" y="293"/>
                  </a:cubicBezTo>
                  <a:cubicBezTo>
                    <a:pt x="50137" y="1369"/>
                    <a:pt x="47430" y="5283"/>
                    <a:pt x="45244" y="8382"/>
                  </a:cubicBezTo>
                  <a:cubicBezTo>
                    <a:pt x="44494" y="9459"/>
                    <a:pt x="43254" y="11253"/>
                    <a:pt x="42667" y="11644"/>
                  </a:cubicBezTo>
                  <a:cubicBezTo>
                    <a:pt x="42379" y="11731"/>
                    <a:pt x="41817" y="11760"/>
                    <a:pt x="41173" y="11760"/>
                  </a:cubicBezTo>
                  <a:cubicBezTo>
                    <a:pt x="40358" y="11760"/>
                    <a:pt x="39412" y="11713"/>
                    <a:pt x="38720" y="11677"/>
                  </a:cubicBezTo>
                  <a:cubicBezTo>
                    <a:pt x="37737" y="11617"/>
                    <a:pt x="36692" y="11557"/>
                    <a:pt x="35616" y="11557"/>
                  </a:cubicBezTo>
                  <a:cubicBezTo>
                    <a:pt x="32585" y="11557"/>
                    <a:pt x="29313" y="12032"/>
                    <a:pt x="26520" y="14319"/>
                  </a:cubicBezTo>
                  <a:cubicBezTo>
                    <a:pt x="22802" y="17385"/>
                    <a:pt x="22019" y="22050"/>
                    <a:pt x="21366" y="25801"/>
                  </a:cubicBezTo>
                  <a:cubicBezTo>
                    <a:pt x="21171" y="27106"/>
                    <a:pt x="20812" y="29259"/>
                    <a:pt x="20420" y="29879"/>
                  </a:cubicBezTo>
                  <a:cubicBezTo>
                    <a:pt x="19898" y="30401"/>
                    <a:pt x="17974" y="31216"/>
                    <a:pt x="16800" y="31706"/>
                  </a:cubicBezTo>
                  <a:cubicBezTo>
                    <a:pt x="13342" y="33206"/>
                    <a:pt x="9069" y="35033"/>
                    <a:pt x="6948" y="39404"/>
                  </a:cubicBezTo>
                  <a:lnTo>
                    <a:pt x="6883" y="39534"/>
                  </a:lnTo>
                  <a:cubicBezTo>
                    <a:pt x="4926" y="43873"/>
                    <a:pt x="6165" y="48342"/>
                    <a:pt x="7144" y="51930"/>
                  </a:cubicBezTo>
                  <a:cubicBezTo>
                    <a:pt x="7535" y="53267"/>
                    <a:pt x="8123" y="55485"/>
                    <a:pt x="8025" y="56236"/>
                  </a:cubicBezTo>
                  <a:cubicBezTo>
                    <a:pt x="7796" y="56921"/>
                    <a:pt x="6361" y="58584"/>
                    <a:pt x="5513" y="59595"/>
                  </a:cubicBezTo>
                  <a:cubicBezTo>
                    <a:pt x="3067" y="62466"/>
                    <a:pt x="0" y="66054"/>
                    <a:pt x="0" y="70915"/>
                  </a:cubicBezTo>
                  <a:cubicBezTo>
                    <a:pt x="0" y="75873"/>
                    <a:pt x="3164" y="79494"/>
                    <a:pt x="5741" y="82429"/>
                  </a:cubicBezTo>
                  <a:cubicBezTo>
                    <a:pt x="6557" y="83375"/>
                    <a:pt x="7927" y="84941"/>
                    <a:pt x="8286" y="85724"/>
                  </a:cubicBezTo>
                  <a:cubicBezTo>
                    <a:pt x="8318" y="86605"/>
                    <a:pt x="7764" y="88692"/>
                    <a:pt x="7405" y="89965"/>
                  </a:cubicBezTo>
                  <a:cubicBezTo>
                    <a:pt x="6394" y="93585"/>
                    <a:pt x="5154" y="98087"/>
                    <a:pt x="7144" y="102360"/>
                  </a:cubicBezTo>
                  <a:lnTo>
                    <a:pt x="7177" y="102425"/>
                  </a:lnTo>
                  <a:cubicBezTo>
                    <a:pt x="9297" y="106796"/>
                    <a:pt x="13603" y="108623"/>
                    <a:pt x="17060" y="110124"/>
                  </a:cubicBezTo>
                  <a:cubicBezTo>
                    <a:pt x="18235" y="110613"/>
                    <a:pt x="20159" y="111428"/>
                    <a:pt x="20681" y="111950"/>
                  </a:cubicBezTo>
                  <a:cubicBezTo>
                    <a:pt x="21073" y="112570"/>
                    <a:pt x="21432" y="114723"/>
                    <a:pt x="21627" y="116028"/>
                  </a:cubicBezTo>
                  <a:cubicBezTo>
                    <a:pt x="22280" y="119747"/>
                    <a:pt x="23063" y="124411"/>
                    <a:pt x="26749" y="127477"/>
                  </a:cubicBezTo>
                  <a:cubicBezTo>
                    <a:pt x="29476" y="129798"/>
                    <a:pt x="32730" y="130276"/>
                    <a:pt x="35750" y="130276"/>
                  </a:cubicBezTo>
                  <a:cubicBezTo>
                    <a:pt x="36848" y="130276"/>
                    <a:pt x="37916" y="130213"/>
                    <a:pt x="38916" y="130152"/>
                  </a:cubicBezTo>
                  <a:cubicBezTo>
                    <a:pt x="39626" y="130116"/>
                    <a:pt x="40580" y="130069"/>
                    <a:pt x="41404" y="130069"/>
                  </a:cubicBezTo>
                  <a:cubicBezTo>
                    <a:pt x="42055" y="130069"/>
                    <a:pt x="42625" y="130098"/>
                    <a:pt x="42928" y="130185"/>
                  </a:cubicBezTo>
                  <a:cubicBezTo>
                    <a:pt x="43548" y="130609"/>
                    <a:pt x="44755" y="132370"/>
                    <a:pt x="45505" y="133447"/>
                  </a:cubicBezTo>
                  <a:cubicBezTo>
                    <a:pt x="47691" y="136546"/>
                    <a:pt x="50398" y="140460"/>
                    <a:pt x="55095" y="141537"/>
                  </a:cubicBezTo>
                  <a:cubicBezTo>
                    <a:pt x="55947" y="141739"/>
                    <a:pt x="56778" y="141828"/>
                    <a:pt x="57589" y="141828"/>
                  </a:cubicBezTo>
                  <a:cubicBezTo>
                    <a:pt x="61221" y="141828"/>
                    <a:pt x="64433" y="140035"/>
                    <a:pt x="67099" y="138568"/>
                  </a:cubicBezTo>
                  <a:cubicBezTo>
                    <a:pt x="68241" y="137916"/>
                    <a:pt x="70133" y="136872"/>
                    <a:pt x="70851" y="136774"/>
                  </a:cubicBezTo>
                  <a:cubicBezTo>
                    <a:pt x="71568" y="136872"/>
                    <a:pt x="73493" y="137916"/>
                    <a:pt x="74635" y="138568"/>
                  </a:cubicBezTo>
                  <a:cubicBezTo>
                    <a:pt x="77277" y="140036"/>
                    <a:pt x="80506" y="141830"/>
                    <a:pt x="84127" y="141830"/>
                  </a:cubicBezTo>
                  <a:cubicBezTo>
                    <a:pt x="84910" y="141830"/>
                    <a:pt x="85725" y="141732"/>
                    <a:pt x="86573" y="141537"/>
                  </a:cubicBezTo>
                  <a:cubicBezTo>
                    <a:pt x="91336" y="140460"/>
                    <a:pt x="94043" y="136546"/>
                    <a:pt x="96229" y="133447"/>
                  </a:cubicBezTo>
                  <a:cubicBezTo>
                    <a:pt x="96979" y="132370"/>
                    <a:pt x="98219" y="130576"/>
                    <a:pt x="98773" y="130185"/>
                  </a:cubicBezTo>
                  <a:cubicBezTo>
                    <a:pt x="99061" y="130098"/>
                    <a:pt x="99630" y="130069"/>
                    <a:pt x="100281" y="130069"/>
                  </a:cubicBezTo>
                  <a:cubicBezTo>
                    <a:pt x="101105" y="130069"/>
                    <a:pt x="102061" y="130116"/>
                    <a:pt x="102753" y="130152"/>
                  </a:cubicBezTo>
                  <a:cubicBezTo>
                    <a:pt x="103749" y="130213"/>
                    <a:pt x="104813" y="130277"/>
                    <a:pt x="105911" y="130277"/>
                  </a:cubicBezTo>
                  <a:cubicBezTo>
                    <a:pt x="108910" y="130277"/>
                    <a:pt x="112159" y="129803"/>
                    <a:pt x="114953" y="127510"/>
                  </a:cubicBezTo>
                  <a:cubicBezTo>
                    <a:pt x="118671" y="124444"/>
                    <a:pt x="119454" y="119779"/>
                    <a:pt x="120074" y="116028"/>
                  </a:cubicBezTo>
                  <a:cubicBezTo>
                    <a:pt x="120302" y="114723"/>
                    <a:pt x="120661" y="112570"/>
                    <a:pt x="121053" y="111950"/>
                  </a:cubicBezTo>
                  <a:cubicBezTo>
                    <a:pt x="121542" y="111428"/>
                    <a:pt x="123499" y="110613"/>
                    <a:pt x="124673" y="110124"/>
                  </a:cubicBezTo>
                  <a:cubicBezTo>
                    <a:pt x="128098" y="108623"/>
                    <a:pt x="132404" y="106796"/>
                    <a:pt x="134525" y="102425"/>
                  </a:cubicBezTo>
                  <a:lnTo>
                    <a:pt x="134590" y="102295"/>
                  </a:lnTo>
                  <a:cubicBezTo>
                    <a:pt x="136547" y="97989"/>
                    <a:pt x="135307" y="93488"/>
                    <a:pt x="134296" y="89899"/>
                  </a:cubicBezTo>
                  <a:cubicBezTo>
                    <a:pt x="133937" y="88562"/>
                    <a:pt x="133318" y="86344"/>
                    <a:pt x="133448" y="85594"/>
                  </a:cubicBezTo>
                  <a:cubicBezTo>
                    <a:pt x="133676" y="84909"/>
                    <a:pt x="135079" y="83245"/>
                    <a:pt x="135927" y="82234"/>
                  </a:cubicBezTo>
                  <a:cubicBezTo>
                    <a:pt x="138406" y="79363"/>
                    <a:pt x="141473" y="75775"/>
                    <a:pt x="141473" y="70915"/>
                  </a:cubicBezTo>
                  <a:cubicBezTo>
                    <a:pt x="141473" y="65956"/>
                    <a:pt x="138276" y="62336"/>
                    <a:pt x="135732" y="59400"/>
                  </a:cubicBezTo>
                  <a:cubicBezTo>
                    <a:pt x="134883" y="58454"/>
                    <a:pt x="133546" y="56888"/>
                    <a:pt x="133187" y="56105"/>
                  </a:cubicBezTo>
                  <a:cubicBezTo>
                    <a:pt x="133122" y="55224"/>
                    <a:pt x="133709" y="53137"/>
                    <a:pt x="134068" y="51865"/>
                  </a:cubicBezTo>
                  <a:cubicBezTo>
                    <a:pt x="135046" y="48244"/>
                    <a:pt x="136286" y="43742"/>
                    <a:pt x="134296" y="39469"/>
                  </a:cubicBezTo>
                  <a:lnTo>
                    <a:pt x="134264" y="39404"/>
                  </a:lnTo>
                  <a:cubicBezTo>
                    <a:pt x="132143" y="35033"/>
                    <a:pt x="127837" y="33206"/>
                    <a:pt x="124412" y="31706"/>
                  </a:cubicBezTo>
                  <a:cubicBezTo>
                    <a:pt x="123238" y="31216"/>
                    <a:pt x="121281" y="30401"/>
                    <a:pt x="120792" y="29879"/>
                  </a:cubicBezTo>
                  <a:cubicBezTo>
                    <a:pt x="120400" y="29259"/>
                    <a:pt x="120041" y="27106"/>
                    <a:pt x="119813" y="25801"/>
                  </a:cubicBezTo>
                  <a:cubicBezTo>
                    <a:pt x="119193" y="22083"/>
                    <a:pt x="118410" y="17418"/>
                    <a:pt x="114724" y="14352"/>
                  </a:cubicBezTo>
                  <a:cubicBezTo>
                    <a:pt x="111951" y="12037"/>
                    <a:pt x="108678" y="11558"/>
                    <a:pt x="105632" y="11558"/>
                  </a:cubicBezTo>
                  <a:cubicBezTo>
                    <a:pt x="104557" y="11558"/>
                    <a:pt x="103511" y="11617"/>
                    <a:pt x="102524" y="11677"/>
                  </a:cubicBezTo>
                  <a:cubicBezTo>
                    <a:pt x="101833" y="11713"/>
                    <a:pt x="100886" y="11760"/>
                    <a:pt x="100066" y="11760"/>
                  </a:cubicBezTo>
                  <a:cubicBezTo>
                    <a:pt x="99417" y="11760"/>
                    <a:pt x="98847" y="11731"/>
                    <a:pt x="98545" y="11644"/>
                  </a:cubicBezTo>
                  <a:cubicBezTo>
                    <a:pt x="97925" y="11220"/>
                    <a:pt x="96686" y="9459"/>
                    <a:pt x="95968" y="8382"/>
                  </a:cubicBezTo>
                  <a:cubicBezTo>
                    <a:pt x="93782" y="5283"/>
                    <a:pt x="91075" y="1369"/>
                    <a:pt x="86345" y="293"/>
                  </a:cubicBezTo>
                  <a:cubicBezTo>
                    <a:pt x="85494" y="90"/>
                    <a:pt x="84663" y="1"/>
                    <a:pt x="83854" y="1"/>
                  </a:cubicBezTo>
                  <a:cubicBezTo>
                    <a:pt x="80230" y="1"/>
                    <a:pt x="77040" y="1794"/>
                    <a:pt x="74374" y="3261"/>
                  </a:cubicBezTo>
                  <a:cubicBezTo>
                    <a:pt x="73232" y="3913"/>
                    <a:pt x="71340" y="4957"/>
                    <a:pt x="70590" y="5055"/>
                  </a:cubicBezTo>
                  <a:cubicBezTo>
                    <a:pt x="69872" y="4957"/>
                    <a:pt x="67980" y="3913"/>
                    <a:pt x="66838" y="3261"/>
                  </a:cubicBezTo>
                  <a:cubicBezTo>
                    <a:pt x="64172" y="1794"/>
                    <a:pt x="60982" y="1"/>
                    <a:pt x="57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08;p40">
              <a:extLst>
                <a:ext uri="{FF2B5EF4-FFF2-40B4-BE49-F238E27FC236}">
                  <a16:creationId xmlns:a16="http://schemas.microsoft.com/office/drawing/2014/main" id="{265694B2-AECC-4861-8E38-A95160234D30}"/>
                </a:ext>
              </a:extLst>
            </p:cNvPr>
            <p:cNvSpPr/>
            <p:nvPr/>
          </p:nvSpPr>
          <p:spPr>
            <a:xfrm>
              <a:off x="2587150" y="3716200"/>
              <a:ext cx="1059350" cy="1741325"/>
            </a:xfrm>
            <a:custGeom>
              <a:avLst/>
              <a:gdLst/>
              <a:ahLst/>
              <a:cxnLst/>
              <a:rect l="l" t="t" r="r" b="b"/>
              <a:pathLst>
                <a:path w="42374" h="69653" extrusionOk="0">
                  <a:moveTo>
                    <a:pt x="0" y="1"/>
                  </a:moveTo>
                  <a:lnTo>
                    <a:pt x="0" y="63544"/>
                  </a:lnTo>
                  <a:cubicBezTo>
                    <a:pt x="0" y="65534"/>
                    <a:pt x="1011" y="67426"/>
                    <a:pt x="2642" y="68568"/>
                  </a:cubicBezTo>
                  <a:cubicBezTo>
                    <a:pt x="3684" y="69283"/>
                    <a:pt x="4905" y="69652"/>
                    <a:pt x="6137" y="69652"/>
                  </a:cubicBezTo>
                  <a:cubicBezTo>
                    <a:pt x="6872" y="69652"/>
                    <a:pt x="7611" y="69521"/>
                    <a:pt x="8318" y="69253"/>
                  </a:cubicBezTo>
                  <a:lnTo>
                    <a:pt x="42373" y="56140"/>
                  </a:lnTo>
                  <a:lnTo>
                    <a:pt x="42373" y="13929"/>
                  </a:lnTo>
                  <a:cubicBezTo>
                    <a:pt x="40291" y="14538"/>
                    <a:pt x="37971" y="14946"/>
                    <a:pt x="35465" y="14946"/>
                  </a:cubicBezTo>
                  <a:cubicBezTo>
                    <a:pt x="33810" y="14946"/>
                    <a:pt x="32074" y="14769"/>
                    <a:pt x="30271" y="14353"/>
                  </a:cubicBezTo>
                  <a:cubicBezTo>
                    <a:pt x="22442" y="12527"/>
                    <a:pt x="17713" y="7275"/>
                    <a:pt x="14809" y="3361"/>
                  </a:cubicBezTo>
                  <a:cubicBezTo>
                    <a:pt x="14457" y="3369"/>
                    <a:pt x="14093" y="3374"/>
                    <a:pt x="13718" y="3374"/>
                  </a:cubicBezTo>
                  <a:cubicBezTo>
                    <a:pt x="9830" y="3374"/>
                    <a:pt x="4820" y="2827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09;p40">
              <a:extLst>
                <a:ext uri="{FF2B5EF4-FFF2-40B4-BE49-F238E27FC236}">
                  <a16:creationId xmlns:a16="http://schemas.microsoft.com/office/drawing/2014/main" id="{13B485CD-A398-4C65-AB1E-613AB53EED4A}"/>
                </a:ext>
              </a:extLst>
            </p:cNvPr>
            <p:cNvSpPr/>
            <p:nvPr/>
          </p:nvSpPr>
          <p:spPr>
            <a:xfrm>
              <a:off x="3952275" y="3719475"/>
              <a:ext cx="1065075" cy="1737850"/>
            </a:xfrm>
            <a:custGeom>
              <a:avLst/>
              <a:gdLst/>
              <a:ahLst/>
              <a:cxnLst/>
              <a:rect l="l" t="t" r="r" b="b"/>
              <a:pathLst>
                <a:path w="42603" h="69514" extrusionOk="0">
                  <a:moveTo>
                    <a:pt x="42602" y="0"/>
                  </a:moveTo>
                  <a:cubicBezTo>
                    <a:pt x="37846" y="2706"/>
                    <a:pt x="32954" y="3243"/>
                    <a:pt x="29136" y="3243"/>
                  </a:cubicBezTo>
                  <a:cubicBezTo>
                    <a:pt x="28765" y="3243"/>
                    <a:pt x="28404" y="3238"/>
                    <a:pt x="28054" y="3230"/>
                  </a:cubicBezTo>
                  <a:cubicBezTo>
                    <a:pt x="25183" y="7144"/>
                    <a:pt x="20453" y="12396"/>
                    <a:pt x="12625" y="14222"/>
                  </a:cubicBezTo>
                  <a:cubicBezTo>
                    <a:pt x="10830" y="14614"/>
                    <a:pt x="9069" y="14810"/>
                    <a:pt x="7405" y="14810"/>
                  </a:cubicBezTo>
                  <a:cubicBezTo>
                    <a:pt x="4698" y="14810"/>
                    <a:pt x="2219" y="14320"/>
                    <a:pt x="1" y="13635"/>
                  </a:cubicBezTo>
                  <a:lnTo>
                    <a:pt x="1" y="55976"/>
                  </a:lnTo>
                  <a:lnTo>
                    <a:pt x="34317" y="69122"/>
                  </a:lnTo>
                  <a:cubicBezTo>
                    <a:pt x="35034" y="69383"/>
                    <a:pt x="35785" y="69513"/>
                    <a:pt x="36502" y="69513"/>
                  </a:cubicBezTo>
                  <a:cubicBezTo>
                    <a:pt x="37709" y="69513"/>
                    <a:pt x="38949" y="69154"/>
                    <a:pt x="39960" y="68437"/>
                  </a:cubicBezTo>
                  <a:cubicBezTo>
                    <a:pt x="41624" y="67295"/>
                    <a:pt x="42602" y="65403"/>
                    <a:pt x="42602" y="63413"/>
                  </a:cubicBezTo>
                  <a:lnTo>
                    <a:pt x="426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810;p40">
            <a:extLst>
              <a:ext uri="{FF2B5EF4-FFF2-40B4-BE49-F238E27FC236}">
                <a16:creationId xmlns:a16="http://schemas.microsoft.com/office/drawing/2014/main" id="{D4631460-3547-477D-88D2-00506401D31F}"/>
              </a:ext>
            </a:extLst>
          </p:cNvPr>
          <p:cNvSpPr/>
          <p:nvPr/>
        </p:nvSpPr>
        <p:spPr>
          <a:xfrm>
            <a:off x="5916815" y="4802515"/>
            <a:ext cx="485360" cy="485360"/>
          </a:xfrm>
          <a:custGeom>
            <a:avLst/>
            <a:gdLst/>
            <a:ahLst/>
            <a:cxnLst/>
            <a:rect l="l" t="t" r="r" b="b"/>
            <a:pathLst>
              <a:path w="208768" h="208768" extrusionOk="0">
                <a:moveTo>
                  <a:pt x="41753" y="31315"/>
                </a:moveTo>
                <a:lnTo>
                  <a:pt x="41753" y="72025"/>
                </a:lnTo>
                <a:cubicBezTo>
                  <a:pt x="30271" y="68893"/>
                  <a:pt x="20877" y="58455"/>
                  <a:pt x="20877" y="45929"/>
                </a:cubicBezTo>
                <a:lnTo>
                  <a:pt x="20877" y="31315"/>
                </a:lnTo>
                <a:close/>
                <a:moveTo>
                  <a:pt x="187890" y="31315"/>
                </a:moveTo>
                <a:lnTo>
                  <a:pt x="187890" y="45929"/>
                </a:lnTo>
                <a:cubicBezTo>
                  <a:pt x="187890" y="58455"/>
                  <a:pt x="178496" y="69937"/>
                  <a:pt x="167014" y="72025"/>
                </a:cubicBezTo>
                <a:lnTo>
                  <a:pt x="167014" y="31315"/>
                </a:lnTo>
                <a:close/>
                <a:moveTo>
                  <a:pt x="104384" y="41753"/>
                </a:moveTo>
                <a:lnTo>
                  <a:pt x="113778" y="62630"/>
                </a:lnTo>
                <a:lnTo>
                  <a:pt x="135699" y="62630"/>
                </a:lnTo>
                <a:lnTo>
                  <a:pt x="120041" y="83507"/>
                </a:lnTo>
                <a:lnTo>
                  <a:pt x="125260" y="104384"/>
                </a:lnTo>
                <a:lnTo>
                  <a:pt x="125260" y="104384"/>
                </a:lnTo>
                <a:lnTo>
                  <a:pt x="104384" y="92901"/>
                </a:lnTo>
                <a:lnTo>
                  <a:pt x="83507" y="104384"/>
                </a:lnTo>
                <a:lnTo>
                  <a:pt x="88726" y="83507"/>
                </a:lnTo>
                <a:lnTo>
                  <a:pt x="73068" y="62630"/>
                </a:lnTo>
                <a:lnTo>
                  <a:pt x="94989" y="62630"/>
                </a:lnTo>
                <a:lnTo>
                  <a:pt x="104384" y="41753"/>
                </a:lnTo>
                <a:close/>
                <a:moveTo>
                  <a:pt x="41753" y="0"/>
                </a:moveTo>
                <a:lnTo>
                  <a:pt x="41753" y="10438"/>
                </a:lnTo>
                <a:lnTo>
                  <a:pt x="10438" y="10438"/>
                </a:lnTo>
                <a:cubicBezTo>
                  <a:pt x="4175" y="10438"/>
                  <a:pt x="0" y="14614"/>
                  <a:pt x="0" y="20877"/>
                </a:cubicBezTo>
                <a:lnTo>
                  <a:pt x="0" y="45929"/>
                </a:lnTo>
                <a:cubicBezTo>
                  <a:pt x="0" y="69937"/>
                  <a:pt x="17745" y="89770"/>
                  <a:pt x="41753" y="92901"/>
                </a:cubicBezTo>
                <a:lnTo>
                  <a:pt x="41753" y="93945"/>
                </a:lnTo>
                <a:cubicBezTo>
                  <a:pt x="41753" y="124216"/>
                  <a:pt x="62630" y="149269"/>
                  <a:pt x="90814" y="155532"/>
                </a:cubicBezTo>
                <a:lnTo>
                  <a:pt x="83507" y="177452"/>
                </a:lnTo>
                <a:lnTo>
                  <a:pt x="59499" y="177452"/>
                </a:lnTo>
                <a:cubicBezTo>
                  <a:pt x="55323" y="177452"/>
                  <a:pt x="51148" y="180584"/>
                  <a:pt x="50104" y="184759"/>
                </a:cubicBezTo>
                <a:lnTo>
                  <a:pt x="41753" y="208767"/>
                </a:lnTo>
                <a:lnTo>
                  <a:pt x="167014" y="208767"/>
                </a:lnTo>
                <a:lnTo>
                  <a:pt x="158663" y="184759"/>
                </a:lnTo>
                <a:cubicBezTo>
                  <a:pt x="157619" y="180584"/>
                  <a:pt x="153444" y="177452"/>
                  <a:pt x="149269" y="177452"/>
                </a:cubicBezTo>
                <a:lnTo>
                  <a:pt x="125260" y="177452"/>
                </a:lnTo>
                <a:lnTo>
                  <a:pt x="117953" y="155532"/>
                </a:lnTo>
                <a:cubicBezTo>
                  <a:pt x="146137" y="149269"/>
                  <a:pt x="167014" y="124216"/>
                  <a:pt x="167014" y="93945"/>
                </a:cubicBezTo>
                <a:lnTo>
                  <a:pt x="167014" y="92901"/>
                </a:lnTo>
                <a:cubicBezTo>
                  <a:pt x="191022" y="89770"/>
                  <a:pt x="208767" y="69937"/>
                  <a:pt x="208767" y="45929"/>
                </a:cubicBezTo>
                <a:lnTo>
                  <a:pt x="208767" y="20877"/>
                </a:lnTo>
                <a:cubicBezTo>
                  <a:pt x="208767" y="14614"/>
                  <a:pt x="204592" y="10438"/>
                  <a:pt x="198329" y="10438"/>
                </a:cubicBezTo>
                <a:lnTo>
                  <a:pt x="167014" y="10438"/>
                </a:lnTo>
                <a:lnTo>
                  <a:pt x="167014" y="0"/>
                </a:lnTo>
                <a:close/>
              </a:path>
            </a:pathLst>
          </a:custGeom>
          <a:solidFill>
            <a:srgbClr val="FF2E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2B42851-7176-4005-B24E-31309CC50AEE}"/>
              </a:ext>
            </a:extLst>
          </p:cNvPr>
          <p:cNvSpPr txBox="1"/>
          <p:nvPr/>
        </p:nvSpPr>
        <p:spPr>
          <a:xfrm>
            <a:off x="8606215" y="2967335"/>
            <a:ext cx="167546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2400" dirty="0">
                <a:solidFill>
                  <a:srgbClr val="FF2E63"/>
                </a:solidFill>
              </a:rPr>
              <a:t>رتب الفكرة </a:t>
            </a:r>
            <a:endParaRPr lang="ar-SY" sz="2400" dirty="0">
              <a:solidFill>
                <a:srgbClr val="FF2E63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93C53057-D654-4FE3-A4E2-8AA66B07E80E}"/>
              </a:ext>
            </a:extLst>
          </p:cNvPr>
          <p:cNvSpPr txBox="1"/>
          <p:nvPr/>
        </p:nvSpPr>
        <p:spPr>
          <a:xfrm>
            <a:off x="8265108" y="3385765"/>
            <a:ext cx="254727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QA" sz="1400" dirty="0">
                <a:solidFill>
                  <a:srgbClr val="512B58"/>
                </a:solidFill>
              </a:rPr>
              <a:t>رتب افكارك على الورق واكتبها</a:t>
            </a:r>
            <a:r>
              <a:rPr lang="ar-QA" sz="1200" dirty="0">
                <a:solidFill>
                  <a:srgbClr val="512B58"/>
                </a:solidFill>
              </a:rPr>
              <a:t>,</a:t>
            </a:r>
            <a:endParaRPr lang="ar-SY" sz="1200" dirty="0">
              <a:solidFill>
                <a:srgbClr val="512B58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86B875E-083F-45B1-A893-B4B0D3A070F8}"/>
              </a:ext>
            </a:extLst>
          </p:cNvPr>
          <p:cNvSpPr txBox="1"/>
          <p:nvPr/>
        </p:nvSpPr>
        <p:spPr>
          <a:xfrm>
            <a:off x="4756566" y="2967335"/>
            <a:ext cx="249940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2400" dirty="0">
                <a:solidFill>
                  <a:srgbClr val="FF2E63"/>
                </a:solidFill>
              </a:rPr>
              <a:t>ضع اهدفا واقعية</a:t>
            </a:r>
            <a:endParaRPr lang="ar-SY" sz="2400" dirty="0">
              <a:solidFill>
                <a:srgbClr val="FF2E63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C91478B5-A91B-43E2-83C2-206359BC3154}"/>
              </a:ext>
            </a:extLst>
          </p:cNvPr>
          <p:cNvSpPr txBox="1"/>
          <p:nvPr/>
        </p:nvSpPr>
        <p:spPr>
          <a:xfrm>
            <a:off x="4958964" y="3385765"/>
            <a:ext cx="23050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QA" sz="1200" dirty="0"/>
              <a:t>لكي تكون الفكرة قابلة لتحقيق اجعلها واقعية</a:t>
            </a:r>
            <a:endParaRPr lang="ar-SY" sz="1200" dirty="0">
              <a:solidFill>
                <a:srgbClr val="512B58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F98F92A5-B2C9-46B0-814B-A488DD021B24}"/>
              </a:ext>
            </a:extLst>
          </p:cNvPr>
          <p:cNvSpPr txBox="1"/>
          <p:nvPr/>
        </p:nvSpPr>
        <p:spPr>
          <a:xfrm>
            <a:off x="1310728" y="2973158"/>
            <a:ext cx="23823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2400" dirty="0">
                <a:solidFill>
                  <a:srgbClr val="FF2E63"/>
                </a:solidFill>
              </a:rPr>
              <a:t>أشارك مع الاخرين</a:t>
            </a:r>
            <a:endParaRPr lang="ar-SY" sz="2400" dirty="0">
              <a:solidFill>
                <a:srgbClr val="FF2E63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13A43619-6D29-41A7-BB65-8D5398450518}"/>
              </a:ext>
            </a:extLst>
          </p:cNvPr>
          <p:cNvSpPr txBox="1"/>
          <p:nvPr/>
        </p:nvSpPr>
        <p:spPr>
          <a:xfrm>
            <a:off x="1676544" y="3391588"/>
            <a:ext cx="23050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QA" sz="1200" dirty="0">
                <a:solidFill>
                  <a:srgbClr val="512B58"/>
                </a:solidFill>
              </a:rPr>
              <a:t>اعرض الفكرة على الاخرين واستمع </a:t>
            </a:r>
            <a:r>
              <a:rPr lang="ar-QA" sz="1200" dirty="0" err="1">
                <a:solidFill>
                  <a:srgbClr val="512B58"/>
                </a:solidFill>
              </a:rPr>
              <a:t>لارائهم</a:t>
            </a:r>
            <a:r>
              <a:rPr lang="ar-QA" sz="1200" dirty="0">
                <a:solidFill>
                  <a:srgbClr val="512B58"/>
                </a:solidFill>
              </a:rPr>
              <a:t>.</a:t>
            </a:r>
            <a:endParaRPr lang="ar-SY" sz="1200" dirty="0">
              <a:solidFill>
                <a:srgbClr val="512B58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A8AEED6-6A51-47D7-ABEA-A6DCB1FA839C}"/>
              </a:ext>
            </a:extLst>
          </p:cNvPr>
          <p:cNvSpPr txBox="1"/>
          <p:nvPr/>
        </p:nvSpPr>
        <p:spPr>
          <a:xfrm>
            <a:off x="8449121" y="5581470"/>
            <a:ext cx="183255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2400" dirty="0">
                <a:solidFill>
                  <a:srgbClr val="FF2E63"/>
                </a:solidFill>
              </a:rPr>
              <a:t>تقبل الانتقاد</a:t>
            </a:r>
            <a:endParaRPr lang="ar-SY" sz="2400" dirty="0">
              <a:solidFill>
                <a:srgbClr val="FF2E63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092FBAC-EEDD-4941-8AAB-B03505334619}"/>
              </a:ext>
            </a:extLst>
          </p:cNvPr>
          <p:cNvSpPr txBox="1"/>
          <p:nvPr/>
        </p:nvSpPr>
        <p:spPr>
          <a:xfrm>
            <a:off x="8265108" y="5999900"/>
            <a:ext cx="23050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QA" sz="1200" dirty="0"/>
              <a:t>الانسان القيادي هو من يسمع غيره ويتقبل الآراء المحتلفة, </a:t>
            </a:r>
            <a:endParaRPr lang="ar-SY" sz="1200" dirty="0">
              <a:solidFill>
                <a:srgbClr val="512B58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3896DB93-807A-41A2-9ED4-B45E7373CAA6}"/>
              </a:ext>
            </a:extLst>
          </p:cNvPr>
          <p:cNvSpPr txBox="1"/>
          <p:nvPr/>
        </p:nvSpPr>
        <p:spPr>
          <a:xfrm>
            <a:off x="5645484" y="5580287"/>
            <a:ext cx="107273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2400" dirty="0">
                <a:solidFill>
                  <a:srgbClr val="FF2E63"/>
                </a:solidFill>
              </a:rPr>
              <a:t>الاصرار !</a:t>
            </a:r>
            <a:endParaRPr lang="ar-SY" sz="2400" dirty="0">
              <a:solidFill>
                <a:srgbClr val="FF2E63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EC6660F2-6AB6-4733-A9AB-6B29BA0AEF33}"/>
              </a:ext>
            </a:extLst>
          </p:cNvPr>
          <p:cNvSpPr txBox="1"/>
          <p:nvPr/>
        </p:nvSpPr>
        <p:spPr>
          <a:xfrm>
            <a:off x="4958964" y="5999900"/>
            <a:ext cx="23050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QA" sz="1200" dirty="0"/>
              <a:t>تقبل الأخطاء والعثرات واجعلها دروسا لك. </a:t>
            </a:r>
          </a:p>
          <a:p>
            <a:pPr algn="ctr"/>
            <a:endParaRPr lang="ar-SY" sz="1200" dirty="0">
              <a:solidFill>
                <a:srgbClr val="512B58"/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77277067-FF3E-4FCB-A709-E69FF7A20A9A}"/>
              </a:ext>
            </a:extLst>
          </p:cNvPr>
          <p:cNvSpPr txBox="1"/>
          <p:nvPr/>
        </p:nvSpPr>
        <p:spPr>
          <a:xfrm>
            <a:off x="1233433" y="5587293"/>
            <a:ext cx="286007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2400" dirty="0">
                <a:solidFill>
                  <a:srgbClr val="FF2E63"/>
                </a:solidFill>
              </a:rPr>
              <a:t>اختيار العنوان الصحيح</a:t>
            </a:r>
            <a:endParaRPr lang="ar-SY" sz="2400" dirty="0">
              <a:solidFill>
                <a:srgbClr val="FF2E63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634454C1-4206-4AFE-8B61-539F891739A4}"/>
              </a:ext>
            </a:extLst>
          </p:cNvPr>
          <p:cNvSpPr txBox="1"/>
          <p:nvPr/>
        </p:nvSpPr>
        <p:spPr>
          <a:xfrm>
            <a:off x="1676544" y="6005723"/>
            <a:ext cx="23050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QA" sz="1200" dirty="0">
                <a:solidFill>
                  <a:srgbClr val="512B58"/>
                </a:solidFill>
              </a:rPr>
              <a:t>اضع افكاري في اطار مناسب يمكنه مساعدتي على تحقيق الفكرة.</a:t>
            </a:r>
            <a:endParaRPr lang="ar-SY" sz="1200" dirty="0">
              <a:solidFill>
                <a:srgbClr val="512B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953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EB149D1-55F4-4953-A8DE-B8E60E20E781}"/>
              </a:ext>
            </a:extLst>
          </p:cNvPr>
          <p:cNvSpPr txBox="1"/>
          <p:nvPr/>
        </p:nvSpPr>
        <p:spPr>
          <a:xfrm>
            <a:off x="2083910" y="401365"/>
            <a:ext cx="7260322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8000" dirty="0">
                <a:solidFill>
                  <a:srgbClr val="010A43"/>
                </a:solidFill>
              </a:rPr>
              <a:t>دائرة نجاح القائد</a:t>
            </a:r>
            <a:endParaRPr lang="ar-SY" sz="8000" dirty="0">
              <a:solidFill>
                <a:srgbClr val="FF2E63"/>
              </a:solidFill>
            </a:endParaRPr>
          </a:p>
        </p:txBody>
      </p:sp>
      <p:grpSp>
        <p:nvGrpSpPr>
          <p:cNvPr id="3" name="Google Shape;995;p63">
            <a:extLst>
              <a:ext uri="{FF2B5EF4-FFF2-40B4-BE49-F238E27FC236}">
                <a16:creationId xmlns:a16="http://schemas.microsoft.com/office/drawing/2014/main" id="{B09EF22B-AFE3-44A9-B43D-3593EFE5BEF2}"/>
              </a:ext>
            </a:extLst>
          </p:cNvPr>
          <p:cNvGrpSpPr/>
          <p:nvPr/>
        </p:nvGrpSpPr>
        <p:grpSpPr>
          <a:xfrm>
            <a:off x="3773328" y="2296931"/>
            <a:ext cx="4645344" cy="4351112"/>
            <a:chOff x="4721450" y="1509475"/>
            <a:chExt cx="79350" cy="74325"/>
          </a:xfrm>
        </p:grpSpPr>
        <p:sp>
          <p:nvSpPr>
            <p:cNvPr id="4" name="Google Shape;996;p63">
              <a:extLst>
                <a:ext uri="{FF2B5EF4-FFF2-40B4-BE49-F238E27FC236}">
                  <a16:creationId xmlns:a16="http://schemas.microsoft.com/office/drawing/2014/main" id="{236C0C7E-3572-4D3C-B41C-E593C6787852}"/>
                </a:ext>
              </a:extLst>
            </p:cNvPr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97;p63">
              <a:extLst>
                <a:ext uri="{FF2B5EF4-FFF2-40B4-BE49-F238E27FC236}">
                  <a16:creationId xmlns:a16="http://schemas.microsoft.com/office/drawing/2014/main" id="{A842523B-B3ED-4572-B04D-B17FE3A43C31}"/>
                </a:ext>
              </a:extLst>
            </p:cNvPr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FF2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98;p63">
              <a:extLst>
                <a:ext uri="{FF2B5EF4-FFF2-40B4-BE49-F238E27FC236}">
                  <a16:creationId xmlns:a16="http://schemas.microsoft.com/office/drawing/2014/main" id="{E468548E-DF9E-43FB-BB05-8A5D6A46BAD1}"/>
                </a:ext>
              </a:extLst>
            </p:cNvPr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9;p63">
              <a:extLst>
                <a:ext uri="{FF2B5EF4-FFF2-40B4-BE49-F238E27FC236}">
                  <a16:creationId xmlns:a16="http://schemas.microsoft.com/office/drawing/2014/main" id="{EE08DD9A-B866-40FD-A2F5-0728AB658808}"/>
                </a:ext>
              </a:extLst>
            </p:cNvPr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solidFill>
              <a:srgbClr val="FF2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" name="Google Shape;796;p40">
            <a:extLst>
              <a:ext uri="{FF2B5EF4-FFF2-40B4-BE49-F238E27FC236}">
                <a16:creationId xmlns:a16="http://schemas.microsoft.com/office/drawing/2014/main" id="{4AE7F0B2-E5DF-4882-BDD4-E8AE75595717}"/>
              </a:ext>
            </a:extLst>
          </p:cNvPr>
          <p:cNvGrpSpPr/>
          <p:nvPr/>
        </p:nvGrpSpPr>
        <p:grpSpPr>
          <a:xfrm>
            <a:off x="5527670" y="3341985"/>
            <a:ext cx="1136660" cy="1642161"/>
            <a:chOff x="2008875" y="245325"/>
            <a:chExt cx="3588700" cy="5184675"/>
          </a:xfrm>
          <a:solidFill>
            <a:srgbClr val="FF2E63"/>
          </a:solidFill>
        </p:grpSpPr>
        <p:sp>
          <p:nvSpPr>
            <p:cNvPr id="9" name="Google Shape;797;p40">
              <a:extLst>
                <a:ext uri="{FF2B5EF4-FFF2-40B4-BE49-F238E27FC236}">
                  <a16:creationId xmlns:a16="http://schemas.microsoft.com/office/drawing/2014/main" id="{D6FD7097-4B7F-429B-BCB9-323AD81ADC45}"/>
                </a:ext>
              </a:extLst>
            </p:cNvPr>
            <p:cNvSpPr/>
            <p:nvPr/>
          </p:nvSpPr>
          <p:spPr>
            <a:xfrm>
              <a:off x="3118850" y="3075700"/>
              <a:ext cx="1368750" cy="1286725"/>
            </a:xfrm>
            <a:custGeom>
              <a:avLst/>
              <a:gdLst/>
              <a:ahLst/>
              <a:cxnLst/>
              <a:rect l="l" t="t" r="r" b="b"/>
              <a:pathLst>
                <a:path w="54750" h="51469" extrusionOk="0">
                  <a:moveTo>
                    <a:pt x="27375" y="0"/>
                  </a:moveTo>
                  <a:lnTo>
                    <a:pt x="13670" y="7214"/>
                  </a:lnTo>
                  <a:cubicBezTo>
                    <a:pt x="12624" y="16952"/>
                    <a:pt x="8115" y="37582"/>
                    <a:pt x="0" y="51468"/>
                  </a:cubicBezTo>
                  <a:lnTo>
                    <a:pt x="54750" y="51468"/>
                  </a:lnTo>
                  <a:cubicBezTo>
                    <a:pt x="46635" y="37582"/>
                    <a:pt x="42126" y="16952"/>
                    <a:pt x="41080" y="7214"/>
                  </a:cubicBezTo>
                  <a:lnTo>
                    <a:pt x="27375" y="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8;p40">
              <a:extLst>
                <a:ext uri="{FF2B5EF4-FFF2-40B4-BE49-F238E27FC236}">
                  <a16:creationId xmlns:a16="http://schemas.microsoft.com/office/drawing/2014/main" id="{03C785CB-8D57-4EC3-B33D-EE69BF4DEDE8}"/>
                </a:ext>
              </a:extLst>
            </p:cNvPr>
            <p:cNvSpPr/>
            <p:nvPr/>
          </p:nvSpPr>
          <p:spPr>
            <a:xfrm>
              <a:off x="2506600" y="4362400"/>
              <a:ext cx="2592350" cy="797100"/>
            </a:xfrm>
            <a:custGeom>
              <a:avLst/>
              <a:gdLst/>
              <a:ahLst/>
              <a:cxnLst/>
              <a:rect l="l" t="t" r="r" b="b"/>
              <a:pathLst>
                <a:path w="103694" h="31884" extrusionOk="0">
                  <a:moveTo>
                    <a:pt x="1" y="0"/>
                  </a:moveTo>
                  <a:lnTo>
                    <a:pt x="1" y="31883"/>
                  </a:lnTo>
                  <a:lnTo>
                    <a:pt x="103693" y="31883"/>
                  </a:lnTo>
                  <a:lnTo>
                    <a:pt x="103693" y="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9;p40">
              <a:extLst>
                <a:ext uri="{FF2B5EF4-FFF2-40B4-BE49-F238E27FC236}">
                  <a16:creationId xmlns:a16="http://schemas.microsoft.com/office/drawing/2014/main" id="{FE17C3DE-3610-4887-953A-A79FFC573FD9}"/>
                </a:ext>
              </a:extLst>
            </p:cNvPr>
            <p:cNvSpPr/>
            <p:nvPr/>
          </p:nvSpPr>
          <p:spPr>
            <a:xfrm>
              <a:off x="2008875" y="5159475"/>
              <a:ext cx="3588700" cy="270525"/>
            </a:xfrm>
            <a:custGeom>
              <a:avLst/>
              <a:gdLst/>
              <a:ahLst/>
              <a:cxnLst/>
              <a:rect l="l" t="t" r="r" b="b"/>
              <a:pathLst>
                <a:path w="143548" h="10821" extrusionOk="0">
                  <a:moveTo>
                    <a:pt x="1" y="0"/>
                  </a:moveTo>
                  <a:lnTo>
                    <a:pt x="1" y="10821"/>
                  </a:lnTo>
                  <a:lnTo>
                    <a:pt x="143547" y="10821"/>
                  </a:lnTo>
                  <a:lnTo>
                    <a:pt x="143547" y="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00;p40">
              <a:extLst>
                <a:ext uri="{FF2B5EF4-FFF2-40B4-BE49-F238E27FC236}">
                  <a16:creationId xmlns:a16="http://schemas.microsoft.com/office/drawing/2014/main" id="{F8A484D4-26B7-4D9F-B7BC-98DB69EAD298}"/>
                </a:ext>
              </a:extLst>
            </p:cNvPr>
            <p:cNvSpPr/>
            <p:nvPr/>
          </p:nvSpPr>
          <p:spPr>
            <a:xfrm>
              <a:off x="2008875" y="245325"/>
              <a:ext cx="3588700" cy="3413775"/>
            </a:xfrm>
            <a:custGeom>
              <a:avLst/>
              <a:gdLst/>
              <a:ahLst/>
              <a:cxnLst/>
              <a:rect l="l" t="t" r="r" b="b"/>
              <a:pathLst>
                <a:path w="143548" h="136551" extrusionOk="0">
                  <a:moveTo>
                    <a:pt x="71774" y="1"/>
                  </a:moveTo>
                  <a:lnTo>
                    <a:pt x="49593" y="44976"/>
                  </a:lnTo>
                  <a:lnTo>
                    <a:pt x="1" y="52154"/>
                  </a:lnTo>
                  <a:lnTo>
                    <a:pt x="35887" y="87139"/>
                  </a:lnTo>
                  <a:lnTo>
                    <a:pt x="27412" y="136551"/>
                  </a:lnTo>
                  <a:lnTo>
                    <a:pt x="71774" y="113251"/>
                  </a:lnTo>
                  <a:lnTo>
                    <a:pt x="116136" y="136551"/>
                  </a:lnTo>
                  <a:lnTo>
                    <a:pt x="107661" y="87139"/>
                  </a:lnTo>
                  <a:lnTo>
                    <a:pt x="143547" y="52154"/>
                  </a:lnTo>
                  <a:lnTo>
                    <a:pt x="93955" y="44976"/>
                  </a:lnTo>
                  <a:lnTo>
                    <a:pt x="71774" y="1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D9AA575-D6E5-4E8F-BAC3-7AA668CB0ED6}"/>
              </a:ext>
            </a:extLst>
          </p:cNvPr>
          <p:cNvSpPr txBox="1"/>
          <p:nvPr/>
        </p:nvSpPr>
        <p:spPr>
          <a:xfrm>
            <a:off x="8387880" y="2625463"/>
            <a:ext cx="178927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2400" dirty="0">
                <a:solidFill>
                  <a:srgbClr val="FF2E63"/>
                </a:solidFill>
              </a:rPr>
              <a:t>اثق بنفسي </a:t>
            </a:r>
            <a:endParaRPr lang="ar-SY" sz="2400" dirty="0">
              <a:solidFill>
                <a:srgbClr val="FF2E63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E7E6819-3239-4C49-AC19-1611F1A984B3}"/>
              </a:ext>
            </a:extLst>
          </p:cNvPr>
          <p:cNvSpPr txBox="1"/>
          <p:nvPr/>
        </p:nvSpPr>
        <p:spPr>
          <a:xfrm>
            <a:off x="1440410" y="4937162"/>
            <a:ext cx="263405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2400" dirty="0">
                <a:solidFill>
                  <a:srgbClr val="FF2E63"/>
                </a:solidFill>
              </a:rPr>
              <a:t>الإصرار على التنفيذ</a:t>
            </a:r>
            <a:endParaRPr lang="ar-SY" sz="2400" dirty="0">
              <a:solidFill>
                <a:srgbClr val="FF2E63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0443FDC-7A87-4C95-A261-D737932BFC0A}"/>
              </a:ext>
            </a:extLst>
          </p:cNvPr>
          <p:cNvSpPr txBox="1"/>
          <p:nvPr/>
        </p:nvSpPr>
        <p:spPr>
          <a:xfrm>
            <a:off x="7842124" y="5292400"/>
            <a:ext cx="203453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2400" dirty="0">
                <a:solidFill>
                  <a:srgbClr val="FF2E63"/>
                </a:solidFill>
              </a:rPr>
              <a:t>استمع </a:t>
            </a:r>
            <a:r>
              <a:rPr lang="ar-QA" sz="2400" dirty="0" err="1">
                <a:solidFill>
                  <a:srgbClr val="FF2E63"/>
                </a:solidFill>
              </a:rPr>
              <a:t>للاخرين</a:t>
            </a:r>
            <a:endParaRPr lang="ar-SY" sz="2400" dirty="0">
              <a:solidFill>
                <a:srgbClr val="FF2E63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419D769-FE25-4C0A-8475-14BC779E28CD}"/>
              </a:ext>
            </a:extLst>
          </p:cNvPr>
          <p:cNvSpPr txBox="1"/>
          <p:nvPr/>
        </p:nvSpPr>
        <p:spPr>
          <a:xfrm>
            <a:off x="1751047" y="2503323"/>
            <a:ext cx="246574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2400" dirty="0">
                <a:solidFill>
                  <a:srgbClr val="FF2E63"/>
                </a:solidFill>
              </a:rPr>
              <a:t>اتعلم من اخطائي</a:t>
            </a:r>
            <a:endParaRPr lang="ar-SY" sz="2400" dirty="0">
              <a:solidFill>
                <a:srgbClr val="FF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8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نسق Office">
  <a:themeElements>
    <a:clrScheme name="مخصص 4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0A43"/>
      </a:accent1>
      <a:accent2>
        <a:srgbClr val="FF2E63"/>
      </a:accent2>
      <a:accent3>
        <a:srgbClr val="3F3F3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16">
      <a:majorFont>
        <a:latin typeface="Calibri Light"/>
        <a:ea typeface=""/>
        <a:cs typeface="JF Flat"/>
      </a:majorFont>
      <a:minorFont>
        <a:latin typeface="Calibri"/>
        <a:ea typeface=""/>
        <a:cs typeface="JF Fla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מסך רחב</PresentationFormat>
  <Paragraphs>97</Paragraphs>
  <Slides>13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9" baseType="lpstr">
      <vt:lpstr>Calibri</vt:lpstr>
      <vt:lpstr>Arabic Typesetting</vt:lpstr>
      <vt:lpstr>Calibri Light</vt:lpstr>
      <vt:lpstr>JF Flat</vt:lpstr>
      <vt:lpstr>Arial</vt:lpstr>
      <vt:lpstr>نسق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ArabPPT.com</Company>
  <LinksUpToDate>false</LinksUpToDate>
  <SharedDoc>false</SharedDoc>
  <HyperlinkBase>https://www.arabppt.com/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بوربوينت بسيط احترافي وجاهز للتحميل - بوربوينت بالعربي</dc:title>
  <dc:subject>قالب بوربوينت بسيط احترافي وجاهز للتحميل - بوربوينت بالعربي</dc:subject>
  <dc:creator>ArabPPT.com</dc:creator>
  <cp:keywords>بوربوينت, قوالب بوربوينت, عروض بوربوينت</cp:keywords>
  <dc:description>https://www.arabppt.com/</dc:description>
  <cp:lastModifiedBy>user</cp:lastModifiedBy>
  <cp:revision>20</cp:revision>
  <dcterms:created xsi:type="dcterms:W3CDTF">2019-12-24T11:02:59Z</dcterms:created>
  <dcterms:modified xsi:type="dcterms:W3CDTF">2023-08-20T07:35:26Z</dcterms:modified>
  <cp:category>powerpoint</cp:category>
</cp:coreProperties>
</file>